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3"/>
  </p:notesMasterIdLst>
  <p:sldIdLst>
    <p:sldId id="342" r:id="rId2"/>
    <p:sldId id="333" r:id="rId3"/>
    <p:sldId id="836" r:id="rId4"/>
    <p:sldId id="895" r:id="rId5"/>
    <p:sldId id="853" r:id="rId6"/>
    <p:sldId id="510" r:id="rId7"/>
    <p:sldId id="318" r:id="rId8"/>
    <p:sldId id="842" r:id="rId9"/>
    <p:sldId id="542" r:id="rId10"/>
    <p:sldId id="850" r:id="rId11"/>
    <p:sldId id="845"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899"/>
    <p:restoredTop sz="94687"/>
  </p:normalViewPr>
  <p:slideViewPr>
    <p:cSldViewPr snapToGrid="0" snapToObjects="1">
      <p:cViewPr varScale="1">
        <p:scale>
          <a:sx n="87" d="100"/>
          <a:sy n="87" d="100"/>
        </p:scale>
        <p:origin x="208" y="5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96F0533-49E4-4F86-81AF-63D0A8B7D8E8}" type="doc">
      <dgm:prSet loTypeId="urn:microsoft.com/office/officeart/2005/8/layout/vList2" loCatId="list" qsTypeId="urn:microsoft.com/office/officeart/2005/8/quickstyle/simple1" qsCatId="simple" csTypeId="urn:microsoft.com/office/officeart/2005/8/colors/accent3_2" csCatId="accent3"/>
      <dgm:spPr/>
      <dgm:t>
        <a:bodyPr/>
        <a:lstStyle/>
        <a:p>
          <a:endParaRPr lang="en-US"/>
        </a:p>
      </dgm:t>
    </dgm:pt>
    <dgm:pt modelId="{C0D514A6-CEBC-4601-8815-CBBE780BDA55}">
      <dgm:prSet/>
      <dgm:spPr/>
      <dgm:t>
        <a:bodyPr/>
        <a:lstStyle/>
        <a:p>
          <a:r>
            <a:rPr lang="en-US"/>
            <a:t>“Store it all in one place, figure out what to do with it later”</a:t>
          </a:r>
        </a:p>
      </dgm:t>
    </dgm:pt>
    <dgm:pt modelId="{7FDA56F3-B8E1-4A36-80FD-208F900A01D1}" type="parTrans" cxnId="{6D455E4B-235A-448F-AE5B-1A72F8BEC071}">
      <dgm:prSet/>
      <dgm:spPr/>
      <dgm:t>
        <a:bodyPr/>
        <a:lstStyle/>
        <a:p>
          <a:endParaRPr lang="en-US"/>
        </a:p>
      </dgm:t>
    </dgm:pt>
    <dgm:pt modelId="{3AFB9371-352D-4F9E-98DD-6E18C68A3AE9}" type="sibTrans" cxnId="{6D455E4B-235A-448F-AE5B-1A72F8BEC071}">
      <dgm:prSet/>
      <dgm:spPr/>
      <dgm:t>
        <a:bodyPr/>
        <a:lstStyle/>
        <a:p>
          <a:endParaRPr lang="en-US"/>
        </a:p>
      </dgm:t>
    </dgm:pt>
    <dgm:pt modelId="{840F2E80-A17B-46A5-9337-88C4D908C5A9}">
      <dgm:prSet/>
      <dgm:spPr/>
      <dgm:t>
        <a:bodyPr/>
        <a:lstStyle/>
        <a:p>
          <a:r>
            <a:rPr lang="en-US"/>
            <a:t>Won't get any value out of that data until you figure out the logical structure for it</a:t>
          </a:r>
        </a:p>
      </dgm:t>
    </dgm:pt>
    <dgm:pt modelId="{0A96C725-9715-4976-9271-8C2F63F93FE3}" type="parTrans" cxnId="{4ED6CB7F-BB8C-4575-813C-C725143FF2B9}">
      <dgm:prSet/>
      <dgm:spPr/>
      <dgm:t>
        <a:bodyPr/>
        <a:lstStyle/>
        <a:p>
          <a:endParaRPr lang="en-US"/>
        </a:p>
      </dgm:t>
    </dgm:pt>
    <dgm:pt modelId="{8FD54C63-D9BE-4526-8DBF-D63FFA6FBC39}" type="sibTrans" cxnId="{4ED6CB7F-BB8C-4575-813C-C725143FF2B9}">
      <dgm:prSet/>
      <dgm:spPr/>
      <dgm:t>
        <a:bodyPr/>
        <a:lstStyle/>
        <a:p>
          <a:endParaRPr lang="en-US"/>
        </a:p>
      </dgm:t>
    </dgm:pt>
    <dgm:pt modelId="{EB8B4500-D59E-4515-A302-B98DA394D895}">
      <dgm:prSet/>
      <dgm:spPr/>
      <dgm:t>
        <a:bodyPr/>
        <a:lstStyle/>
        <a:p>
          <a:r>
            <a:rPr lang="en-US"/>
            <a:t>Better keep track of your metadata one way or another</a:t>
          </a:r>
        </a:p>
      </dgm:t>
    </dgm:pt>
    <dgm:pt modelId="{65D8ED15-14B8-4A84-A761-4DC7A453AFA8}" type="parTrans" cxnId="{122B6761-4C05-4812-AA25-F804BA3B17E9}">
      <dgm:prSet/>
      <dgm:spPr/>
      <dgm:t>
        <a:bodyPr/>
        <a:lstStyle/>
        <a:p>
          <a:endParaRPr lang="en-US"/>
        </a:p>
      </dgm:t>
    </dgm:pt>
    <dgm:pt modelId="{BEC3DDDB-E2CA-4B63-8DCE-A31D4CADFA55}" type="sibTrans" cxnId="{122B6761-4C05-4812-AA25-F804BA3B17E9}">
      <dgm:prSet/>
      <dgm:spPr/>
      <dgm:t>
        <a:bodyPr/>
        <a:lstStyle/>
        <a:p>
          <a:endParaRPr lang="en-US"/>
        </a:p>
      </dgm:t>
    </dgm:pt>
    <dgm:pt modelId="{9AE59D75-2794-6F4F-BD87-DC6CB711B762}" type="pres">
      <dgm:prSet presAssocID="{096F0533-49E4-4F86-81AF-63D0A8B7D8E8}" presName="linear" presStyleCnt="0">
        <dgm:presLayoutVars>
          <dgm:animLvl val="lvl"/>
          <dgm:resizeHandles val="exact"/>
        </dgm:presLayoutVars>
      </dgm:prSet>
      <dgm:spPr/>
    </dgm:pt>
    <dgm:pt modelId="{3FDCDD12-EEE3-984D-A6C0-36AECCC5E1CA}" type="pres">
      <dgm:prSet presAssocID="{C0D514A6-CEBC-4601-8815-CBBE780BDA55}" presName="parentText" presStyleLbl="node1" presStyleIdx="0" presStyleCnt="3">
        <dgm:presLayoutVars>
          <dgm:chMax val="0"/>
          <dgm:bulletEnabled val="1"/>
        </dgm:presLayoutVars>
      </dgm:prSet>
      <dgm:spPr/>
    </dgm:pt>
    <dgm:pt modelId="{250F602B-326D-7D4F-BB80-E95E2C92393C}" type="pres">
      <dgm:prSet presAssocID="{3AFB9371-352D-4F9E-98DD-6E18C68A3AE9}" presName="spacer" presStyleCnt="0"/>
      <dgm:spPr/>
    </dgm:pt>
    <dgm:pt modelId="{87F89FEB-27C7-9A4F-86D7-7369962012D6}" type="pres">
      <dgm:prSet presAssocID="{840F2E80-A17B-46A5-9337-88C4D908C5A9}" presName="parentText" presStyleLbl="node1" presStyleIdx="1" presStyleCnt="3">
        <dgm:presLayoutVars>
          <dgm:chMax val="0"/>
          <dgm:bulletEnabled val="1"/>
        </dgm:presLayoutVars>
      </dgm:prSet>
      <dgm:spPr/>
    </dgm:pt>
    <dgm:pt modelId="{BA7CEF89-C7CC-8E43-8ACD-A1762910C19C}" type="pres">
      <dgm:prSet presAssocID="{8FD54C63-D9BE-4526-8DBF-D63FFA6FBC39}" presName="spacer" presStyleCnt="0"/>
      <dgm:spPr/>
    </dgm:pt>
    <dgm:pt modelId="{35CE6F51-E421-234B-BEA0-82F0F70873FE}" type="pres">
      <dgm:prSet presAssocID="{EB8B4500-D59E-4515-A302-B98DA394D895}" presName="parentText" presStyleLbl="node1" presStyleIdx="2" presStyleCnt="3">
        <dgm:presLayoutVars>
          <dgm:chMax val="0"/>
          <dgm:bulletEnabled val="1"/>
        </dgm:presLayoutVars>
      </dgm:prSet>
      <dgm:spPr/>
    </dgm:pt>
  </dgm:ptLst>
  <dgm:cxnLst>
    <dgm:cxn modelId="{592E0501-90BC-BF46-A033-46D659EE5D0F}" type="presOf" srcId="{096F0533-49E4-4F86-81AF-63D0A8B7D8E8}" destId="{9AE59D75-2794-6F4F-BD87-DC6CB711B762}" srcOrd="0" destOrd="0" presId="urn:microsoft.com/office/officeart/2005/8/layout/vList2"/>
    <dgm:cxn modelId="{7E6CBE15-589E-0444-8990-967C6430A585}" type="presOf" srcId="{C0D514A6-CEBC-4601-8815-CBBE780BDA55}" destId="{3FDCDD12-EEE3-984D-A6C0-36AECCC5E1CA}" srcOrd="0" destOrd="0" presId="urn:microsoft.com/office/officeart/2005/8/layout/vList2"/>
    <dgm:cxn modelId="{6D455E4B-235A-448F-AE5B-1A72F8BEC071}" srcId="{096F0533-49E4-4F86-81AF-63D0A8B7D8E8}" destId="{C0D514A6-CEBC-4601-8815-CBBE780BDA55}" srcOrd="0" destOrd="0" parTransId="{7FDA56F3-B8E1-4A36-80FD-208F900A01D1}" sibTransId="{3AFB9371-352D-4F9E-98DD-6E18C68A3AE9}"/>
    <dgm:cxn modelId="{122B6761-4C05-4812-AA25-F804BA3B17E9}" srcId="{096F0533-49E4-4F86-81AF-63D0A8B7D8E8}" destId="{EB8B4500-D59E-4515-A302-B98DA394D895}" srcOrd="2" destOrd="0" parTransId="{65D8ED15-14B8-4A84-A761-4DC7A453AFA8}" sibTransId="{BEC3DDDB-E2CA-4B63-8DCE-A31D4CADFA55}"/>
    <dgm:cxn modelId="{2BDAA571-332E-834F-9A8F-8B8A86051060}" type="presOf" srcId="{840F2E80-A17B-46A5-9337-88C4D908C5A9}" destId="{87F89FEB-27C7-9A4F-86D7-7369962012D6}" srcOrd="0" destOrd="0" presId="urn:microsoft.com/office/officeart/2005/8/layout/vList2"/>
    <dgm:cxn modelId="{4ED6CB7F-BB8C-4575-813C-C725143FF2B9}" srcId="{096F0533-49E4-4F86-81AF-63D0A8B7D8E8}" destId="{840F2E80-A17B-46A5-9337-88C4D908C5A9}" srcOrd="1" destOrd="0" parTransId="{0A96C725-9715-4976-9271-8C2F63F93FE3}" sibTransId="{8FD54C63-D9BE-4526-8DBF-D63FFA6FBC39}"/>
    <dgm:cxn modelId="{8FCC0E8C-588B-EB4D-BDEA-0DD6AF17B097}" type="presOf" srcId="{EB8B4500-D59E-4515-A302-B98DA394D895}" destId="{35CE6F51-E421-234B-BEA0-82F0F70873FE}" srcOrd="0" destOrd="0" presId="urn:microsoft.com/office/officeart/2005/8/layout/vList2"/>
    <dgm:cxn modelId="{32ED362E-8F88-9743-9FDA-30EED4FFA33C}" type="presParOf" srcId="{9AE59D75-2794-6F4F-BD87-DC6CB711B762}" destId="{3FDCDD12-EEE3-984D-A6C0-36AECCC5E1CA}" srcOrd="0" destOrd="0" presId="urn:microsoft.com/office/officeart/2005/8/layout/vList2"/>
    <dgm:cxn modelId="{B81218DC-DECD-7C4A-AFCD-D6385DBCD0FD}" type="presParOf" srcId="{9AE59D75-2794-6F4F-BD87-DC6CB711B762}" destId="{250F602B-326D-7D4F-BB80-E95E2C92393C}" srcOrd="1" destOrd="0" presId="urn:microsoft.com/office/officeart/2005/8/layout/vList2"/>
    <dgm:cxn modelId="{3AEA1CFF-23E2-9C41-B477-6E3E39A73907}" type="presParOf" srcId="{9AE59D75-2794-6F4F-BD87-DC6CB711B762}" destId="{87F89FEB-27C7-9A4F-86D7-7369962012D6}" srcOrd="2" destOrd="0" presId="urn:microsoft.com/office/officeart/2005/8/layout/vList2"/>
    <dgm:cxn modelId="{08292318-BCB3-454F-9EA8-34FC86363FF9}" type="presParOf" srcId="{9AE59D75-2794-6F4F-BD87-DC6CB711B762}" destId="{BA7CEF89-C7CC-8E43-8ACD-A1762910C19C}" srcOrd="3" destOrd="0" presId="urn:microsoft.com/office/officeart/2005/8/layout/vList2"/>
    <dgm:cxn modelId="{AA0E39E5-B419-2A4A-BD07-1D1B3B4D7737}" type="presParOf" srcId="{9AE59D75-2794-6F4F-BD87-DC6CB711B762}" destId="{35CE6F51-E421-234B-BEA0-82F0F70873FE}"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3FC811D-CDD2-4E93-9C1B-D330BC6CB17C}" type="doc">
      <dgm:prSet loTypeId="urn:microsoft.com/office/officeart/2005/8/layout/list1" loCatId="list" qsTypeId="urn:microsoft.com/office/officeart/2005/8/quickstyle/simple1" qsCatId="simple" csTypeId="urn:microsoft.com/office/officeart/2005/8/colors/colorful5" csCatId="colorful"/>
      <dgm:spPr/>
      <dgm:t>
        <a:bodyPr/>
        <a:lstStyle/>
        <a:p>
          <a:endParaRPr lang="en-US"/>
        </a:p>
      </dgm:t>
    </dgm:pt>
    <dgm:pt modelId="{0D26FEF2-DCB7-4808-9974-1F2E427B6C99}">
      <dgm:prSet/>
      <dgm:spPr/>
      <dgm:t>
        <a:bodyPr/>
        <a:lstStyle/>
        <a:p>
          <a:r>
            <a:rPr lang="en-US" dirty="0"/>
            <a:t>Big Data Problem was first faced by Google </a:t>
          </a:r>
        </a:p>
      </dgm:t>
    </dgm:pt>
    <dgm:pt modelId="{756FF87E-A286-434F-9F0C-CDE5A7BAF666}" type="parTrans" cxnId="{C2B5BCDB-6A94-413F-9E27-E3233B297575}">
      <dgm:prSet/>
      <dgm:spPr/>
      <dgm:t>
        <a:bodyPr/>
        <a:lstStyle/>
        <a:p>
          <a:endParaRPr lang="en-US"/>
        </a:p>
      </dgm:t>
    </dgm:pt>
    <dgm:pt modelId="{42A88BA4-B601-4418-8E96-440FFE08EB2E}" type="sibTrans" cxnId="{C2B5BCDB-6A94-413F-9E27-E3233B297575}">
      <dgm:prSet/>
      <dgm:spPr/>
      <dgm:t>
        <a:bodyPr/>
        <a:lstStyle/>
        <a:p>
          <a:endParaRPr lang="en-US"/>
        </a:p>
      </dgm:t>
    </dgm:pt>
    <dgm:pt modelId="{56F88E91-7CA4-4F7A-9431-CF64B5254B0A}">
      <dgm:prSet/>
      <dgm:spPr/>
      <dgm:t>
        <a:bodyPr/>
        <a:lstStyle/>
        <a:p>
          <a:r>
            <a:rPr lang="en-US"/>
            <a:t>Indexing the whole world’s webpages</a:t>
          </a:r>
        </a:p>
      </dgm:t>
    </dgm:pt>
    <dgm:pt modelId="{BC7C78FA-E539-4E2C-B174-76B2AFD40DC8}" type="parTrans" cxnId="{8A52E865-63A9-4741-8C20-FF77E696D103}">
      <dgm:prSet/>
      <dgm:spPr/>
      <dgm:t>
        <a:bodyPr/>
        <a:lstStyle/>
        <a:p>
          <a:endParaRPr lang="en-US"/>
        </a:p>
      </dgm:t>
    </dgm:pt>
    <dgm:pt modelId="{C9C6D38E-CF7F-41AD-81CC-922EAB8101AC}" type="sibTrans" cxnId="{8A52E865-63A9-4741-8C20-FF77E696D103}">
      <dgm:prSet/>
      <dgm:spPr/>
      <dgm:t>
        <a:bodyPr/>
        <a:lstStyle/>
        <a:p>
          <a:endParaRPr lang="en-US"/>
        </a:p>
      </dgm:t>
    </dgm:pt>
    <dgm:pt modelId="{7B261340-13CE-44A6-AF6C-6A2B0D4330F7}">
      <dgm:prSet/>
      <dgm:spPr/>
      <dgm:t>
        <a:bodyPr/>
        <a:lstStyle/>
        <a:p>
          <a:r>
            <a:rPr lang="en-US" dirty="0"/>
            <a:t>Ever-growing amount of data &amp; very high storage/processing cost</a:t>
          </a:r>
        </a:p>
      </dgm:t>
    </dgm:pt>
    <dgm:pt modelId="{37A731BB-12EF-4142-99C7-5D1B1F6BAA22}" type="parTrans" cxnId="{6BC2D016-35CD-4632-89AB-2B5E151F98A2}">
      <dgm:prSet/>
      <dgm:spPr/>
      <dgm:t>
        <a:bodyPr/>
        <a:lstStyle/>
        <a:p>
          <a:endParaRPr lang="en-US"/>
        </a:p>
      </dgm:t>
    </dgm:pt>
    <dgm:pt modelId="{1CD63C7B-1CB8-4C35-8B9C-E0CEDA21DC3F}" type="sibTrans" cxnId="{6BC2D016-35CD-4632-89AB-2B5E151F98A2}">
      <dgm:prSet/>
      <dgm:spPr/>
      <dgm:t>
        <a:bodyPr/>
        <a:lstStyle/>
        <a:p>
          <a:endParaRPr lang="en-US"/>
        </a:p>
      </dgm:t>
    </dgm:pt>
    <dgm:pt modelId="{374AFA84-4574-44FB-9EEA-5A9623051B4F}">
      <dgm:prSet/>
      <dgm:spPr/>
      <dgm:t>
        <a:bodyPr/>
        <a:lstStyle/>
        <a:p>
          <a:r>
            <a:rPr lang="en-US"/>
            <a:t>New data types (text, image, video…)</a:t>
          </a:r>
        </a:p>
      </dgm:t>
    </dgm:pt>
    <dgm:pt modelId="{DF303454-B26E-46FC-B484-C118924311AC}" type="parTrans" cxnId="{C7B90131-7334-49AD-A0F8-7E107D9DB2AD}">
      <dgm:prSet/>
      <dgm:spPr/>
      <dgm:t>
        <a:bodyPr/>
        <a:lstStyle/>
        <a:p>
          <a:endParaRPr lang="en-US"/>
        </a:p>
      </dgm:t>
    </dgm:pt>
    <dgm:pt modelId="{CD76A3A0-A6AE-4CA5-AC17-B91F8AD7CFAF}" type="sibTrans" cxnId="{C7B90131-7334-49AD-A0F8-7E107D9DB2AD}">
      <dgm:prSet/>
      <dgm:spPr/>
      <dgm:t>
        <a:bodyPr/>
        <a:lstStyle/>
        <a:p>
          <a:endParaRPr lang="en-US"/>
        </a:p>
      </dgm:t>
    </dgm:pt>
    <dgm:pt modelId="{0F42D8D2-C740-42FE-AEF1-7F1768735EE5}">
      <dgm:prSet/>
      <dgm:spPr/>
      <dgm:t>
        <a:bodyPr/>
        <a:lstStyle/>
        <a:p>
          <a:r>
            <a:rPr lang="en-US"/>
            <a:t>Idea: </a:t>
          </a:r>
        </a:p>
      </dgm:t>
    </dgm:pt>
    <dgm:pt modelId="{838F80EA-80D6-4611-9F80-6D315D6305FC}" type="parTrans" cxnId="{EBDD2E5E-6C6E-4C26-B91F-A0C85A72AB77}">
      <dgm:prSet/>
      <dgm:spPr/>
      <dgm:t>
        <a:bodyPr/>
        <a:lstStyle/>
        <a:p>
          <a:endParaRPr lang="en-US"/>
        </a:p>
      </dgm:t>
    </dgm:pt>
    <dgm:pt modelId="{DADEA9F1-43DC-4833-8780-CA565AD6385D}" type="sibTrans" cxnId="{EBDD2E5E-6C6E-4C26-B91F-A0C85A72AB77}">
      <dgm:prSet/>
      <dgm:spPr/>
      <dgm:t>
        <a:bodyPr/>
        <a:lstStyle/>
        <a:p>
          <a:endParaRPr lang="en-US"/>
        </a:p>
      </dgm:t>
    </dgm:pt>
    <dgm:pt modelId="{35C969D3-4397-4BFD-BA57-CCFB5706EB95}">
      <dgm:prSet/>
      <dgm:spPr/>
      <dgm:t>
        <a:bodyPr/>
        <a:lstStyle/>
        <a:p>
          <a:r>
            <a:rPr lang="en-US"/>
            <a:t>Divide-and-Conquer, Moving computation to data</a:t>
          </a:r>
        </a:p>
      </dgm:t>
    </dgm:pt>
    <dgm:pt modelId="{B1E1A90C-634B-4B9A-AF3E-04C76AA7CC5C}" type="parTrans" cxnId="{FC4E84F1-1C75-4EF9-AC51-9D212EEC1168}">
      <dgm:prSet/>
      <dgm:spPr/>
      <dgm:t>
        <a:bodyPr/>
        <a:lstStyle/>
        <a:p>
          <a:endParaRPr lang="en-US"/>
        </a:p>
      </dgm:t>
    </dgm:pt>
    <dgm:pt modelId="{DB5C2EEC-0353-47B5-95F2-32C5B5EF6029}" type="sibTrans" cxnId="{FC4E84F1-1C75-4EF9-AC51-9D212EEC1168}">
      <dgm:prSet/>
      <dgm:spPr/>
      <dgm:t>
        <a:bodyPr/>
        <a:lstStyle/>
        <a:p>
          <a:endParaRPr lang="en-US"/>
        </a:p>
      </dgm:t>
    </dgm:pt>
    <dgm:pt modelId="{7CD94DB4-97A7-4910-886F-F860CD0E42A3}">
      <dgm:prSet/>
      <dgm:spPr/>
      <dgm:t>
        <a:bodyPr/>
        <a:lstStyle/>
        <a:p>
          <a:r>
            <a:rPr lang="en-US"/>
            <a:t>On scalable, cheap commodity machines</a:t>
          </a:r>
        </a:p>
      </dgm:t>
    </dgm:pt>
    <dgm:pt modelId="{61BE0CA2-3BFB-4ABC-A436-3D5AE89A7418}" type="parTrans" cxnId="{2700A796-3988-42C7-80EB-575044320600}">
      <dgm:prSet/>
      <dgm:spPr/>
      <dgm:t>
        <a:bodyPr/>
        <a:lstStyle/>
        <a:p>
          <a:endParaRPr lang="en-US"/>
        </a:p>
      </dgm:t>
    </dgm:pt>
    <dgm:pt modelId="{605A94A1-3628-40F6-A755-21C458A7F996}" type="sibTrans" cxnId="{2700A796-3988-42C7-80EB-575044320600}">
      <dgm:prSet/>
      <dgm:spPr/>
      <dgm:t>
        <a:bodyPr/>
        <a:lstStyle/>
        <a:p>
          <a:endParaRPr lang="en-US"/>
        </a:p>
      </dgm:t>
    </dgm:pt>
    <dgm:pt modelId="{043E1045-84CB-41CE-BE08-02A3CBA6BEA0}">
      <dgm:prSet/>
      <dgm:spPr/>
      <dgm:t>
        <a:bodyPr/>
        <a:lstStyle/>
        <a:p>
          <a:r>
            <a:rPr lang="en-US"/>
            <a:t>schema-on-read, rather than schema-on-write</a:t>
          </a:r>
        </a:p>
      </dgm:t>
    </dgm:pt>
    <dgm:pt modelId="{7E68C076-21E6-4AB7-9D9F-4E6008B92E15}" type="parTrans" cxnId="{A21E7C72-7A8A-41EB-9B0F-CCE1708278BD}">
      <dgm:prSet/>
      <dgm:spPr/>
      <dgm:t>
        <a:bodyPr/>
        <a:lstStyle/>
        <a:p>
          <a:endParaRPr lang="en-US"/>
        </a:p>
      </dgm:t>
    </dgm:pt>
    <dgm:pt modelId="{465EDD49-79F9-4D74-89A2-FF76418B5437}" type="sibTrans" cxnId="{A21E7C72-7A8A-41EB-9B0F-CCE1708278BD}">
      <dgm:prSet/>
      <dgm:spPr/>
      <dgm:t>
        <a:bodyPr/>
        <a:lstStyle/>
        <a:p>
          <a:endParaRPr lang="en-US"/>
        </a:p>
      </dgm:t>
    </dgm:pt>
    <dgm:pt modelId="{1E011A3E-3197-40F6-A5DE-3210A4FBFE29}">
      <dgm:prSet/>
      <dgm:spPr/>
      <dgm:t>
        <a:bodyPr/>
        <a:lstStyle/>
        <a:p>
          <a:r>
            <a:rPr lang="en-US"/>
            <a:t>Technology: Hadoop Ecosystems</a:t>
          </a:r>
        </a:p>
      </dgm:t>
    </dgm:pt>
    <dgm:pt modelId="{4922A66C-1885-4810-94C0-BB19F59ADA43}" type="parTrans" cxnId="{7D5B3A32-1034-45BB-845E-01ECB1B1F43B}">
      <dgm:prSet/>
      <dgm:spPr/>
      <dgm:t>
        <a:bodyPr/>
        <a:lstStyle/>
        <a:p>
          <a:endParaRPr lang="en-US"/>
        </a:p>
      </dgm:t>
    </dgm:pt>
    <dgm:pt modelId="{0176B24F-CE0E-4CF4-9F07-F58AA62BA14E}" type="sibTrans" cxnId="{7D5B3A32-1034-45BB-845E-01ECB1B1F43B}">
      <dgm:prSet/>
      <dgm:spPr/>
      <dgm:t>
        <a:bodyPr/>
        <a:lstStyle/>
        <a:p>
          <a:endParaRPr lang="en-US"/>
        </a:p>
      </dgm:t>
    </dgm:pt>
    <dgm:pt modelId="{F5F1571F-CCE7-4B5D-BE5B-41238213449B}">
      <dgm:prSet/>
      <dgm:spPr/>
      <dgm:t>
        <a:bodyPr/>
        <a:lstStyle/>
        <a:p>
          <a:r>
            <a:rPr lang="en-US"/>
            <a:t>Hadoop File Systems-HDFS (Storage)/MapReduce (Processsing)</a:t>
          </a:r>
        </a:p>
      </dgm:t>
    </dgm:pt>
    <dgm:pt modelId="{62B3115E-3471-4163-A2BC-8D30678C1655}" type="parTrans" cxnId="{CBF6BD5C-1ABD-4724-A425-8CB56015CA9A}">
      <dgm:prSet/>
      <dgm:spPr/>
      <dgm:t>
        <a:bodyPr/>
        <a:lstStyle/>
        <a:p>
          <a:endParaRPr lang="en-US"/>
        </a:p>
      </dgm:t>
    </dgm:pt>
    <dgm:pt modelId="{F84898A9-3CC7-4305-8377-8B650442A864}" type="sibTrans" cxnId="{CBF6BD5C-1ABD-4724-A425-8CB56015CA9A}">
      <dgm:prSet/>
      <dgm:spPr/>
      <dgm:t>
        <a:bodyPr/>
        <a:lstStyle/>
        <a:p>
          <a:endParaRPr lang="en-US"/>
        </a:p>
      </dgm:t>
    </dgm:pt>
    <dgm:pt modelId="{31097313-B3A1-4963-A298-30E8285C9FD5}">
      <dgm:prSet/>
      <dgm:spPr/>
      <dgm:t>
        <a:bodyPr/>
        <a:lstStyle/>
        <a:p>
          <a:r>
            <a:rPr lang="en-US"/>
            <a:t>Applications: Hive/Pig/Oozie, etc. (and still evolving!)</a:t>
          </a:r>
        </a:p>
      </dgm:t>
    </dgm:pt>
    <dgm:pt modelId="{E027743B-E1CE-42A9-AFD7-1EB6F593F6EE}" type="parTrans" cxnId="{0FC888DA-47E8-43A9-80D2-9C71E8B5AE25}">
      <dgm:prSet/>
      <dgm:spPr/>
      <dgm:t>
        <a:bodyPr/>
        <a:lstStyle/>
        <a:p>
          <a:endParaRPr lang="en-US"/>
        </a:p>
      </dgm:t>
    </dgm:pt>
    <dgm:pt modelId="{23944CFA-6AD5-47E1-A481-30FF8AD61F59}" type="sibTrans" cxnId="{0FC888DA-47E8-43A9-80D2-9C71E8B5AE25}">
      <dgm:prSet/>
      <dgm:spPr/>
      <dgm:t>
        <a:bodyPr/>
        <a:lstStyle/>
        <a:p>
          <a:endParaRPr lang="en-US"/>
        </a:p>
      </dgm:t>
    </dgm:pt>
    <dgm:pt modelId="{0BFA0066-1ABD-CE4E-8418-CDC32467976F}" type="pres">
      <dgm:prSet presAssocID="{D3FC811D-CDD2-4E93-9C1B-D330BC6CB17C}" presName="linear" presStyleCnt="0">
        <dgm:presLayoutVars>
          <dgm:dir/>
          <dgm:animLvl val="lvl"/>
          <dgm:resizeHandles val="exact"/>
        </dgm:presLayoutVars>
      </dgm:prSet>
      <dgm:spPr/>
    </dgm:pt>
    <dgm:pt modelId="{A62FFE6E-EE9D-6F4E-A635-B265CF1A90AA}" type="pres">
      <dgm:prSet presAssocID="{0D26FEF2-DCB7-4808-9974-1F2E427B6C99}" presName="parentLin" presStyleCnt="0"/>
      <dgm:spPr/>
    </dgm:pt>
    <dgm:pt modelId="{7C5999F9-FF68-804D-87D6-A30A9D770F3D}" type="pres">
      <dgm:prSet presAssocID="{0D26FEF2-DCB7-4808-9974-1F2E427B6C99}" presName="parentLeftMargin" presStyleLbl="node1" presStyleIdx="0" presStyleCnt="4"/>
      <dgm:spPr/>
    </dgm:pt>
    <dgm:pt modelId="{6BB45176-01D1-BA4D-A08F-8DA3F031E5DC}" type="pres">
      <dgm:prSet presAssocID="{0D26FEF2-DCB7-4808-9974-1F2E427B6C99}" presName="parentText" presStyleLbl="node1" presStyleIdx="0" presStyleCnt="4">
        <dgm:presLayoutVars>
          <dgm:chMax val="0"/>
          <dgm:bulletEnabled val="1"/>
        </dgm:presLayoutVars>
      </dgm:prSet>
      <dgm:spPr/>
    </dgm:pt>
    <dgm:pt modelId="{FE145560-1B9E-DC4A-AF3D-E2C2A8C92E5C}" type="pres">
      <dgm:prSet presAssocID="{0D26FEF2-DCB7-4808-9974-1F2E427B6C99}" presName="negativeSpace" presStyleCnt="0"/>
      <dgm:spPr/>
    </dgm:pt>
    <dgm:pt modelId="{D96FB380-D1A5-EC45-9187-3C3577844D0E}" type="pres">
      <dgm:prSet presAssocID="{0D26FEF2-DCB7-4808-9974-1F2E427B6C99}" presName="childText" presStyleLbl="conFgAcc1" presStyleIdx="0" presStyleCnt="4">
        <dgm:presLayoutVars>
          <dgm:bulletEnabled val="1"/>
        </dgm:presLayoutVars>
      </dgm:prSet>
      <dgm:spPr/>
    </dgm:pt>
    <dgm:pt modelId="{67A26E4D-CFA4-CC48-908E-D10020ABA41E}" type="pres">
      <dgm:prSet presAssocID="{42A88BA4-B601-4418-8E96-440FFE08EB2E}" presName="spaceBetweenRectangles" presStyleCnt="0"/>
      <dgm:spPr/>
    </dgm:pt>
    <dgm:pt modelId="{DBEDEDF3-07DC-704A-A107-3E68E4991F69}" type="pres">
      <dgm:prSet presAssocID="{56F88E91-7CA4-4F7A-9431-CF64B5254B0A}" presName="parentLin" presStyleCnt="0"/>
      <dgm:spPr/>
    </dgm:pt>
    <dgm:pt modelId="{255B6D06-FF3B-7746-9C43-85499A2CBEFB}" type="pres">
      <dgm:prSet presAssocID="{56F88E91-7CA4-4F7A-9431-CF64B5254B0A}" presName="parentLeftMargin" presStyleLbl="node1" presStyleIdx="0" presStyleCnt="4"/>
      <dgm:spPr/>
    </dgm:pt>
    <dgm:pt modelId="{A9F3704C-B695-0B42-B078-729FC24CB26C}" type="pres">
      <dgm:prSet presAssocID="{56F88E91-7CA4-4F7A-9431-CF64B5254B0A}" presName="parentText" presStyleLbl="node1" presStyleIdx="1" presStyleCnt="4">
        <dgm:presLayoutVars>
          <dgm:chMax val="0"/>
          <dgm:bulletEnabled val="1"/>
        </dgm:presLayoutVars>
      </dgm:prSet>
      <dgm:spPr/>
    </dgm:pt>
    <dgm:pt modelId="{47466FAC-F942-2E4A-B425-9E1C4B9CD7F3}" type="pres">
      <dgm:prSet presAssocID="{56F88E91-7CA4-4F7A-9431-CF64B5254B0A}" presName="negativeSpace" presStyleCnt="0"/>
      <dgm:spPr/>
    </dgm:pt>
    <dgm:pt modelId="{C1B674C1-CFF5-1249-8A70-843D1407A29F}" type="pres">
      <dgm:prSet presAssocID="{56F88E91-7CA4-4F7A-9431-CF64B5254B0A}" presName="childText" presStyleLbl="conFgAcc1" presStyleIdx="1" presStyleCnt="4">
        <dgm:presLayoutVars>
          <dgm:bulletEnabled val="1"/>
        </dgm:presLayoutVars>
      </dgm:prSet>
      <dgm:spPr/>
    </dgm:pt>
    <dgm:pt modelId="{88FFD274-BD73-4646-939C-E295873DD26F}" type="pres">
      <dgm:prSet presAssocID="{C9C6D38E-CF7F-41AD-81CC-922EAB8101AC}" presName="spaceBetweenRectangles" presStyleCnt="0"/>
      <dgm:spPr/>
    </dgm:pt>
    <dgm:pt modelId="{19F3143C-C3EE-534D-AD2D-62CBA7A233E0}" type="pres">
      <dgm:prSet presAssocID="{0F42D8D2-C740-42FE-AEF1-7F1768735EE5}" presName="parentLin" presStyleCnt="0"/>
      <dgm:spPr/>
    </dgm:pt>
    <dgm:pt modelId="{4F38D175-44E4-3442-AFAD-C482E61FF651}" type="pres">
      <dgm:prSet presAssocID="{0F42D8D2-C740-42FE-AEF1-7F1768735EE5}" presName="parentLeftMargin" presStyleLbl="node1" presStyleIdx="1" presStyleCnt="4"/>
      <dgm:spPr/>
    </dgm:pt>
    <dgm:pt modelId="{C27770C1-5EEA-124F-BCE9-BBCCC947FDD4}" type="pres">
      <dgm:prSet presAssocID="{0F42D8D2-C740-42FE-AEF1-7F1768735EE5}" presName="parentText" presStyleLbl="node1" presStyleIdx="2" presStyleCnt="4">
        <dgm:presLayoutVars>
          <dgm:chMax val="0"/>
          <dgm:bulletEnabled val="1"/>
        </dgm:presLayoutVars>
      </dgm:prSet>
      <dgm:spPr/>
    </dgm:pt>
    <dgm:pt modelId="{2C5D91C4-8BA2-A841-8791-2DFCF4DF2185}" type="pres">
      <dgm:prSet presAssocID="{0F42D8D2-C740-42FE-AEF1-7F1768735EE5}" presName="negativeSpace" presStyleCnt="0"/>
      <dgm:spPr/>
    </dgm:pt>
    <dgm:pt modelId="{5BCBABBC-ABD6-EA4C-8498-539150F9F775}" type="pres">
      <dgm:prSet presAssocID="{0F42D8D2-C740-42FE-AEF1-7F1768735EE5}" presName="childText" presStyleLbl="conFgAcc1" presStyleIdx="2" presStyleCnt="4">
        <dgm:presLayoutVars>
          <dgm:bulletEnabled val="1"/>
        </dgm:presLayoutVars>
      </dgm:prSet>
      <dgm:spPr/>
    </dgm:pt>
    <dgm:pt modelId="{CE50B166-BDC5-AF40-90B4-FEF0647CC5B5}" type="pres">
      <dgm:prSet presAssocID="{DADEA9F1-43DC-4833-8780-CA565AD6385D}" presName="spaceBetweenRectangles" presStyleCnt="0"/>
      <dgm:spPr/>
    </dgm:pt>
    <dgm:pt modelId="{E8E7B4DF-8504-F048-8583-73CF2D512C96}" type="pres">
      <dgm:prSet presAssocID="{1E011A3E-3197-40F6-A5DE-3210A4FBFE29}" presName="parentLin" presStyleCnt="0"/>
      <dgm:spPr/>
    </dgm:pt>
    <dgm:pt modelId="{2F3C6D35-0289-AC42-9A7D-55B80284F84A}" type="pres">
      <dgm:prSet presAssocID="{1E011A3E-3197-40F6-A5DE-3210A4FBFE29}" presName="parentLeftMargin" presStyleLbl="node1" presStyleIdx="2" presStyleCnt="4"/>
      <dgm:spPr/>
    </dgm:pt>
    <dgm:pt modelId="{E1D71A8E-EF32-4145-9321-00FD87498321}" type="pres">
      <dgm:prSet presAssocID="{1E011A3E-3197-40F6-A5DE-3210A4FBFE29}" presName="parentText" presStyleLbl="node1" presStyleIdx="3" presStyleCnt="4">
        <dgm:presLayoutVars>
          <dgm:chMax val="0"/>
          <dgm:bulletEnabled val="1"/>
        </dgm:presLayoutVars>
      </dgm:prSet>
      <dgm:spPr/>
    </dgm:pt>
    <dgm:pt modelId="{BA9D5053-5F65-DE45-877E-53C43E3BFD95}" type="pres">
      <dgm:prSet presAssocID="{1E011A3E-3197-40F6-A5DE-3210A4FBFE29}" presName="negativeSpace" presStyleCnt="0"/>
      <dgm:spPr/>
    </dgm:pt>
    <dgm:pt modelId="{5A076193-975A-E947-91C2-E74A3AB0A6EE}" type="pres">
      <dgm:prSet presAssocID="{1E011A3E-3197-40F6-A5DE-3210A4FBFE29}" presName="childText" presStyleLbl="conFgAcc1" presStyleIdx="3" presStyleCnt="4">
        <dgm:presLayoutVars>
          <dgm:bulletEnabled val="1"/>
        </dgm:presLayoutVars>
      </dgm:prSet>
      <dgm:spPr/>
    </dgm:pt>
  </dgm:ptLst>
  <dgm:cxnLst>
    <dgm:cxn modelId="{FBB00509-F116-B048-B04E-72AC08BCA32B}" type="presOf" srcId="{1E011A3E-3197-40F6-A5DE-3210A4FBFE29}" destId="{2F3C6D35-0289-AC42-9A7D-55B80284F84A}" srcOrd="0" destOrd="0" presId="urn:microsoft.com/office/officeart/2005/8/layout/list1"/>
    <dgm:cxn modelId="{DFBAC40A-B394-E147-AB4A-2A64A00DF5D6}" type="presOf" srcId="{0F42D8D2-C740-42FE-AEF1-7F1768735EE5}" destId="{4F38D175-44E4-3442-AFAD-C482E61FF651}" srcOrd="0" destOrd="0" presId="urn:microsoft.com/office/officeart/2005/8/layout/list1"/>
    <dgm:cxn modelId="{6BC2D016-35CD-4632-89AB-2B5E151F98A2}" srcId="{56F88E91-7CA4-4F7A-9431-CF64B5254B0A}" destId="{7B261340-13CE-44A6-AF6C-6A2B0D4330F7}" srcOrd="0" destOrd="0" parTransId="{37A731BB-12EF-4142-99C7-5D1B1F6BAA22}" sibTransId="{1CD63C7B-1CB8-4C35-8B9C-E0CEDA21DC3F}"/>
    <dgm:cxn modelId="{6C70FD1A-47BF-994F-BB9B-49C375D32B9E}" type="presOf" srcId="{043E1045-84CB-41CE-BE08-02A3CBA6BEA0}" destId="{5BCBABBC-ABD6-EA4C-8498-539150F9F775}" srcOrd="0" destOrd="2" presId="urn:microsoft.com/office/officeart/2005/8/layout/list1"/>
    <dgm:cxn modelId="{6567152F-B32B-F74B-8218-62332EA87C8B}" type="presOf" srcId="{F5F1571F-CCE7-4B5D-BE5B-41238213449B}" destId="{5A076193-975A-E947-91C2-E74A3AB0A6EE}" srcOrd="0" destOrd="0" presId="urn:microsoft.com/office/officeart/2005/8/layout/list1"/>
    <dgm:cxn modelId="{EC05EA30-1E96-2F43-BAA4-154CDB54BDE9}" type="presOf" srcId="{56F88E91-7CA4-4F7A-9431-CF64B5254B0A}" destId="{255B6D06-FF3B-7746-9C43-85499A2CBEFB}" srcOrd="0" destOrd="0" presId="urn:microsoft.com/office/officeart/2005/8/layout/list1"/>
    <dgm:cxn modelId="{C7B90131-7334-49AD-A0F8-7E107D9DB2AD}" srcId="{56F88E91-7CA4-4F7A-9431-CF64B5254B0A}" destId="{374AFA84-4574-44FB-9EEA-5A9623051B4F}" srcOrd="1" destOrd="0" parTransId="{DF303454-B26E-46FC-B484-C118924311AC}" sibTransId="{CD76A3A0-A6AE-4CA5-AC17-B91F8AD7CFAF}"/>
    <dgm:cxn modelId="{7D5B3A32-1034-45BB-845E-01ECB1B1F43B}" srcId="{D3FC811D-CDD2-4E93-9C1B-D330BC6CB17C}" destId="{1E011A3E-3197-40F6-A5DE-3210A4FBFE29}" srcOrd="3" destOrd="0" parTransId="{4922A66C-1885-4810-94C0-BB19F59ADA43}" sibTransId="{0176B24F-CE0E-4CF4-9F07-F58AA62BA14E}"/>
    <dgm:cxn modelId="{9AFA3F3B-CB67-4342-A051-EE0084A7A786}" type="presOf" srcId="{7B261340-13CE-44A6-AF6C-6A2B0D4330F7}" destId="{C1B674C1-CFF5-1249-8A70-843D1407A29F}" srcOrd="0" destOrd="0" presId="urn:microsoft.com/office/officeart/2005/8/layout/list1"/>
    <dgm:cxn modelId="{7FE49446-5589-FA40-B5DA-6ECC00F21F5A}" type="presOf" srcId="{374AFA84-4574-44FB-9EEA-5A9623051B4F}" destId="{C1B674C1-CFF5-1249-8A70-843D1407A29F}" srcOrd="0" destOrd="1" presId="urn:microsoft.com/office/officeart/2005/8/layout/list1"/>
    <dgm:cxn modelId="{5094114B-BE73-314D-8243-2C2B25062020}" type="presOf" srcId="{56F88E91-7CA4-4F7A-9431-CF64B5254B0A}" destId="{A9F3704C-B695-0B42-B078-729FC24CB26C}" srcOrd="1" destOrd="0" presId="urn:microsoft.com/office/officeart/2005/8/layout/list1"/>
    <dgm:cxn modelId="{CBF6BD5C-1ABD-4724-A425-8CB56015CA9A}" srcId="{1E011A3E-3197-40F6-A5DE-3210A4FBFE29}" destId="{F5F1571F-CCE7-4B5D-BE5B-41238213449B}" srcOrd="0" destOrd="0" parTransId="{62B3115E-3471-4163-A2BC-8D30678C1655}" sibTransId="{F84898A9-3CC7-4305-8377-8B650442A864}"/>
    <dgm:cxn modelId="{EBDD2E5E-6C6E-4C26-B91F-A0C85A72AB77}" srcId="{D3FC811D-CDD2-4E93-9C1B-D330BC6CB17C}" destId="{0F42D8D2-C740-42FE-AEF1-7F1768735EE5}" srcOrd="2" destOrd="0" parTransId="{838F80EA-80D6-4611-9F80-6D315D6305FC}" sibTransId="{DADEA9F1-43DC-4833-8780-CA565AD6385D}"/>
    <dgm:cxn modelId="{0293405E-26FC-0D45-958C-1CC280CFFCBB}" type="presOf" srcId="{35C969D3-4397-4BFD-BA57-CCFB5706EB95}" destId="{5BCBABBC-ABD6-EA4C-8498-539150F9F775}" srcOrd="0" destOrd="0" presId="urn:microsoft.com/office/officeart/2005/8/layout/list1"/>
    <dgm:cxn modelId="{2A84245F-3CC6-CC4A-8D24-AC001193B497}" type="presOf" srcId="{0D26FEF2-DCB7-4808-9974-1F2E427B6C99}" destId="{6BB45176-01D1-BA4D-A08F-8DA3F031E5DC}" srcOrd="1" destOrd="0" presId="urn:microsoft.com/office/officeart/2005/8/layout/list1"/>
    <dgm:cxn modelId="{8A52E865-63A9-4741-8C20-FF77E696D103}" srcId="{D3FC811D-CDD2-4E93-9C1B-D330BC6CB17C}" destId="{56F88E91-7CA4-4F7A-9431-CF64B5254B0A}" srcOrd="1" destOrd="0" parTransId="{BC7C78FA-E539-4E2C-B174-76B2AFD40DC8}" sibTransId="{C9C6D38E-CF7F-41AD-81CC-922EAB8101AC}"/>
    <dgm:cxn modelId="{A21E7C72-7A8A-41EB-9B0F-CCE1708278BD}" srcId="{0F42D8D2-C740-42FE-AEF1-7F1768735EE5}" destId="{043E1045-84CB-41CE-BE08-02A3CBA6BEA0}" srcOrd="2" destOrd="0" parTransId="{7E68C076-21E6-4AB7-9D9F-4E6008B92E15}" sibTransId="{465EDD49-79F9-4D74-89A2-FF76418B5437}"/>
    <dgm:cxn modelId="{2700A796-3988-42C7-80EB-575044320600}" srcId="{0F42D8D2-C740-42FE-AEF1-7F1768735EE5}" destId="{7CD94DB4-97A7-4910-886F-F860CD0E42A3}" srcOrd="1" destOrd="0" parTransId="{61BE0CA2-3BFB-4ABC-A436-3D5AE89A7418}" sibTransId="{605A94A1-3628-40F6-A755-21C458A7F996}"/>
    <dgm:cxn modelId="{3808EA9C-26B0-0442-8839-CAE89287B655}" type="presOf" srcId="{7CD94DB4-97A7-4910-886F-F860CD0E42A3}" destId="{5BCBABBC-ABD6-EA4C-8498-539150F9F775}" srcOrd="0" destOrd="1" presId="urn:microsoft.com/office/officeart/2005/8/layout/list1"/>
    <dgm:cxn modelId="{B9C247A4-7C3B-0D4D-A152-42B3539CC3C9}" type="presOf" srcId="{0F42D8D2-C740-42FE-AEF1-7F1768735EE5}" destId="{C27770C1-5EEA-124F-BCE9-BBCCC947FDD4}" srcOrd="1" destOrd="0" presId="urn:microsoft.com/office/officeart/2005/8/layout/list1"/>
    <dgm:cxn modelId="{51BF26B5-1C44-7F47-9C98-527722464D4C}" type="presOf" srcId="{1E011A3E-3197-40F6-A5DE-3210A4FBFE29}" destId="{E1D71A8E-EF32-4145-9321-00FD87498321}" srcOrd="1" destOrd="0" presId="urn:microsoft.com/office/officeart/2005/8/layout/list1"/>
    <dgm:cxn modelId="{F6CEC1CC-E855-5549-909A-423DD5BCDC58}" type="presOf" srcId="{31097313-B3A1-4963-A298-30E8285C9FD5}" destId="{5A076193-975A-E947-91C2-E74A3AB0A6EE}" srcOrd="0" destOrd="1" presId="urn:microsoft.com/office/officeart/2005/8/layout/list1"/>
    <dgm:cxn modelId="{0FC888DA-47E8-43A9-80D2-9C71E8B5AE25}" srcId="{1E011A3E-3197-40F6-A5DE-3210A4FBFE29}" destId="{31097313-B3A1-4963-A298-30E8285C9FD5}" srcOrd="1" destOrd="0" parTransId="{E027743B-E1CE-42A9-AFD7-1EB6F593F6EE}" sibTransId="{23944CFA-6AD5-47E1-A481-30FF8AD61F59}"/>
    <dgm:cxn modelId="{C2B5BCDB-6A94-413F-9E27-E3233B297575}" srcId="{D3FC811D-CDD2-4E93-9C1B-D330BC6CB17C}" destId="{0D26FEF2-DCB7-4808-9974-1F2E427B6C99}" srcOrd="0" destOrd="0" parTransId="{756FF87E-A286-434F-9F0C-CDE5A7BAF666}" sibTransId="{42A88BA4-B601-4418-8E96-440FFE08EB2E}"/>
    <dgm:cxn modelId="{FC4E84F1-1C75-4EF9-AC51-9D212EEC1168}" srcId="{0F42D8D2-C740-42FE-AEF1-7F1768735EE5}" destId="{35C969D3-4397-4BFD-BA57-CCFB5706EB95}" srcOrd="0" destOrd="0" parTransId="{B1E1A90C-634B-4B9A-AF3E-04C76AA7CC5C}" sibTransId="{DB5C2EEC-0353-47B5-95F2-32C5B5EF6029}"/>
    <dgm:cxn modelId="{4D3B5AF5-60C9-544C-BF96-7AD00B50E322}" type="presOf" srcId="{D3FC811D-CDD2-4E93-9C1B-D330BC6CB17C}" destId="{0BFA0066-1ABD-CE4E-8418-CDC32467976F}" srcOrd="0" destOrd="0" presId="urn:microsoft.com/office/officeart/2005/8/layout/list1"/>
    <dgm:cxn modelId="{84AE87FD-EE56-F541-A2D5-04990E8943BA}" type="presOf" srcId="{0D26FEF2-DCB7-4808-9974-1F2E427B6C99}" destId="{7C5999F9-FF68-804D-87D6-A30A9D770F3D}" srcOrd="0" destOrd="0" presId="urn:microsoft.com/office/officeart/2005/8/layout/list1"/>
    <dgm:cxn modelId="{48FED7B8-0CF5-8949-A7F1-8F393E29A2DD}" type="presParOf" srcId="{0BFA0066-1ABD-CE4E-8418-CDC32467976F}" destId="{A62FFE6E-EE9D-6F4E-A635-B265CF1A90AA}" srcOrd="0" destOrd="0" presId="urn:microsoft.com/office/officeart/2005/8/layout/list1"/>
    <dgm:cxn modelId="{70568E69-6513-A44E-A9B3-4C00DBAF5531}" type="presParOf" srcId="{A62FFE6E-EE9D-6F4E-A635-B265CF1A90AA}" destId="{7C5999F9-FF68-804D-87D6-A30A9D770F3D}" srcOrd="0" destOrd="0" presId="urn:microsoft.com/office/officeart/2005/8/layout/list1"/>
    <dgm:cxn modelId="{2DCA0167-AB6C-3F47-B382-41DC8DAFB956}" type="presParOf" srcId="{A62FFE6E-EE9D-6F4E-A635-B265CF1A90AA}" destId="{6BB45176-01D1-BA4D-A08F-8DA3F031E5DC}" srcOrd="1" destOrd="0" presId="urn:microsoft.com/office/officeart/2005/8/layout/list1"/>
    <dgm:cxn modelId="{11B3E725-A889-4B48-898A-993CDA63F077}" type="presParOf" srcId="{0BFA0066-1ABD-CE4E-8418-CDC32467976F}" destId="{FE145560-1B9E-DC4A-AF3D-E2C2A8C92E5C}" srcOrd="1" destOrd="0" presId="urn:microsoft.com/office/officeart/2005/8/layout/list1"/>
    <dgm:cxn modelId="{F42BCA33-1B0B-A74C-A3F7-9145936216CA}" type="presParOf" srcId="{0BFA0066-1ABD-CE4E-8418-CDC32467976F}" destId="{D96FB380-D1A5-EC45-9187-3C3577844D0E}" srcOrd="2" destOrd="0" presId="urn:microsoft.com/office/officeart/2005/8/layout/list1"/>
    <dgm:cxn modelId="{8FB86A88-3E11-9C40-9546-8C6C802A2028}" type="presParOf" srcId="{0BFA0066-1ABD-CE4E-8418-CDC32467976F}" destId="{67A26E4D-CFA4-CC48-908E-D10020ABA41E}" srcOrd="3" destOrd="0" presId="urn:microsoft.com/office/officeart/2005/8/layout/list1"/>
    <dgm:cxn modelId="{20CE81FC-3211-EE43-8A40-87CE4F441EB7}" type="presParOf" srcId="{0BFA0066-1ABD-CE4E-8418-CDC32467976F}" destId="{DBEDEDF3-07DC-704A-A107-3E68E4991F69}" srcOrd="4" destOrd="0" presId="urn:microsoft.com/office/officeart/2005/8/layout/list1"/>
    <dgm:cxn modelId="{E945CE84-1044-BC4A-BF0B-704207D3C195}" type="presParOf" srcId="{DBEDEDF3-07DC-704A-A107-3E68E4991F69}" destId="{255B6D06-FF3B-7746-9C43-85499A2CBEFB}" srcOrd="0" destOrd="0" presId="urn:microsoft.com/office/officeart/2005/8/layout/list1"/>
    <dgm:cxn modelId="{0F05F200-89BF-1149-AD29-28769E5DABC1}" type="presParOf" srcId="{DBEDEDF3-07DC-704A-A107-3E68E4991F69}" destId="{A9F3704C-B695-0B42-B078-729FC24CB26C}" srcOrd="1" destOrd="0" presId="urn:microsoft.com/office/officeart/2005/8/layout/list1"/>
    <dgm:cxn modelId="{7B5AE62E-64A6-A74A-97E3-C45888B23F05}" type="presParOf" srcId="{0BFA0066-1ABD-CE4E-8418-CDC32467976F}" destId="{47466FAC-F942-2E4A-B425-9E1C4B9CD7F3}" srcOrd="5" destOrd="0" presId="urn:microsoft.com/office/officeart/2005/8/layout/list1"/>
    <dgm:cxn modelId="{19964B4F-B76C-784B-9FFC-1578C2BCEC8C}" type="presParOf" srcId="{0BFA0066-1ABD-CE4E-8418-CDC32467976F}" destId="{C1B674C1-CFF5-1249-8A70-843D1407A29F}" srcOrd="6" destOrd="0" presId="urn:microsoft.com/office/officeart/2005/8/layout/list1"/>
    <dgm:cxn modelId="{53615AB6-10D1-684F-90DA-63F9A5EEBBF3}" type="presParOf" srcId="{0BFA0066-1ABD-CE4E-8418-CDC32467976F}" destId="{88FFD274-BD73-4646-939C-E295873DD26F}" srcOrd="7" destOrd="0" presId="urn:microsoft.com/office/officeart/2005/8/layout/list1"/>
    <dgm:cxn modelId="{9C6E633C-8981-DF4D-A79F-33A2A59A3A7E}" type="presParOf" srcId="{0BFA0066-1ABD-CE4E-8418-CDC32467976F}" destId="{19F3143C-C3EE-534D-AD2D-62CBA7A233E0}" srcOrd="8" destOrd="0" presId="urn:microsoft.com/office/officeart/2005/8/layout/list1"/>
    <dgm:cxn modelId="{B87B7AA3-D928-5443-9FF7-E9E89E52B247}" type="presParOf" srcId="{19F3143C-C3EE-534D-AD2D-62CBA7A233E0}" destId="{4F38D175-44E4-3442-AFAD-C482E61FF651}" srcOrd="0" destOrd="0" presId="urn:microsoft.com/office/officeart/2005/8/layout/list1"/>
    <dgm:cxn modelId="{A9D0DB9F-61D4-9146-BBCD-37C953DDC433}" type="presParOf" srcId="{19F3143C-C3EE-534D-AD2D-62CBA7A233E0}" destId="{C27770C1-5EEA-124F-BCE9-BBCCC947FDD4}" srcOrd="1" destOrd="0" presId="urn:microsoft.com/office/officeart/2005/8/layout/list1"/>
    <dgm:cxn modelId="{2F5DEE29-6B62-B44F-92F6-340799AF97FF}" type="presParOf" srcId="{0BFA0066-1ABD-CE4E-8418-CDC32467976F}" destId="{2C5D91C4-8BA2-A841-8791-2DFCF4DF2185}" srcOrd="9" destOrd="0" presId="urn:microsoft.com/office/officeart/2005/8/layout/list1"/>
    <dgm:cxn modelId="{69904B2F-B6E5-FC4F-ABBC-53AF905CAF34}" type="presParOf" srcId="{0BFA0066-1ABD-CE4E-8418-CDC32467976F}" destId="{5BCBABBC-ABD6-EA4C-8498-539150F9F775}" srcOrd="10" destOrd="0" presId="urn:microsoft.com/office/officeart/2005/8/layout/list1"/>
    <dgm:cxn modelId="{EA700BD2-CF4F-2F4F-86AA-A042CAFCEF32}" type="presParOf" srcId="{0BFA0066-1ABD-CE4E-8418-CDC32467976F}" destId="{CE50B166-BDC5-AF40-90B4-FEF0647CC5B5}" srcOrd="11" destOrd="0" presId="urn:microsoft.com/office/officeart/2005/8/layout/list1"/>
    <dgm:cxn modelId="{11FBAA39-80A3-B946-BDEB-A58A82213865}" type="presParOf" srcId="{0BFA0066-1ABD-CE4E-8418-CDC32467976F}" destId="{E8E7B4DF-8504-F048-8583-73CF2D512C96}" srcOrd="12" destOrd="0" presId="urn:microsoft.com/office/officeart/2005/8/layout/list1"/>
    <dgm:cxn modelId="{E785E9C6-6BAE-9747-97F5-5CDB89EBC0D7}" type="presParOf" srcId="{E8E7B4DF-8504-F048-8583-73CF2D512C96}" destId="{2F3C6D35-0289-AC42-9A7D-55B80284F84A}" srcOrd="0" destOrd="0" presId="urn:microsoft.com/office/officeart/2005/8/layout/list1"/>
    <dgm:cxn modelId="{2EDEB28E-7BA8-7640-B5F0-02FA86CBA7F9}" type="presParOf" srcId="{E8E7B4DF-8504-F048-8583-73CF2D512C96}" destId="{E1D71A8E-EF32-4145-9321-00FD87498321}" srcOrd="1" destOrd="0" presId="urn:microsoft.com/office/officeart/2005/8/layout/list1"/>
    <dgm:cxn modelId="{08F8E4AF-082E-4144-9592-E22783657760}" type="presParOf" srcId="{0BFA0066-1ABD-CE4E-8418-CDC32467976F}" destId="{BA9D5053-5F65-DE45-877E-53C43E3BFD95}" srcOrd="13" destOrd="0" presId="urn:microsoft.com/office/officeart/2005/8/layout/list1"/>
    <dgm:cxn modelId="{65E0BE88-38F2-234C-8C99-252E908F9613}" type="presParOf" srcId="{0BFA0066-1ABD-CE4E-8418-CDC32467976F}" destId="{5A076193-975A-E947-91C2-E74A3AB0A6EE}" srcOrd="14"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FDCDD12-EEE3-984D-A6C0-36AECCC5E1CA}">
      <dsp:nvSpPr>
        <dsp:cNvPr id="0" name=""/>
        <dsp:cNvSpPr/>
      </dsp:nvSpPr>
      <dsp:spPr>
        <a:xfrm>
          <a:off x="0" y="49571"/>
          <a:ext cx="10515600" cy="135252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en-US" sz="3400" kern="1200"/>
            <a:t>“Store it all in one place, figure out what to do with it later”</a:t>
          </a:r>
        </a:p>
      </dsp:txBody>
      <dsp:txXfrm>
        <a:off x="66025" y="115596"/>
        <a:ext cx="10383550" cy="1220470"/>
      </dsp:txXfrm>
    </dsp:sp>
    <dsp:sp modelId="{87F89FEB-27C7-9A4F-86D7-7369962012D6}">
      <dsp:nvSpPr>
        <dsp:cNvPr id="0" name=""/>
        <dsp:cNvSpPr/>
      </dsp:nvSpPr>
      <dsp:spPr>
        <a:xfrm>
          <a:off x="0" y="1500011"/>
          <a:ext cx="10515600" cy="135252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en-US" sz="3400" kern="1200"/>
            <a:t>Won't get any value out of that data until you figure out the logical structure for it</a:t>
          </a:r>
        </a:p>
      </dsp:txBody>
      <dsp:txXfrm>
        <a:off x="66025" y="1566036"/>
        <a:ext cx="10383550" cy="1220470"/>
      </dsp:txXfrm>
    </dsp:sp>
    <dsp:sp modelId="{35CE6F51-E421-234B-BEA0-82F0F70873FE}">
      <dsp:nvSpPr>
        <dsp:cNvPr id="0" name=""/>
        <dsp:cNvSpPr/>
      </dsp:nvSpPr>
      <dsp:spPr>
        <a:xfrm>
          <a:off x="0" y="2950451"/>
          <a:ext cx="10515600" cy="135252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en-US" sz="3400" kern="1200"/>
            <a:t>Better keep track of your metadata one way or another</a:t>
          </a:r>
        </a:p>
      </dsp:txBody>
      <dsp:txXfrm>
        <a:off x="66025" y="3016476"/>
        <a:ext cx="10383550" cy="122047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6FB380-D1A5-EC45-9187-3C3577844D0E}">
      <dsp:nvSpPr>
        <dsp:cNvPr id="0" name=""/>
        <dsp:cNvSpPr/>
      </dsp:nvSpPr>
      <dsp:spPr>
        <a:xfrm>
          <a:off x="0" y="275273"/>
          <a:ext cx="6263640" cy="428400"/>
        </a:xfrm>
        <a:prstGeom prst="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BB45176-01D1-BA4D-A08F-8DA3F031E5DC}">
      <dsp:nvSpPr>
        <dsp:cNvPr id="0" name=""/>
        <dsp:cNvSpPr/>
      </dsp:nvSpPr>
      <dsp:spPr>
        <a:xfrm>
          <a:off x="313182" y="24353"/>
          <a:ext cx="4384548" cy="50184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725" tIns="0" rIns="165725" bIns="0" numCol="1" spcCol="1270" anchor="ctr" anchorCtr="0">
          <a:noAutofit/>
        </a:bodyPr>
        <a:lstStyle/>
        <a:p>
          <a:pPr marL="0" lvl="0" indent="0" algn="l" defTabSz="755650">
            <a:lnSpc>
              <a:spcPct val="90000"/>
            </a:lnSpc>
            <a:spcBef>
              <a:spcPct val="0"/>
            </a:spcBef>
            <a:spcAft>
              <a:spcPct val="35000"/>
            </a:spcAft>
            <a:buNone/>
          </a:pPr>
          <a:r>
            <a:rPr lang="en-US" sz="1700" kern="1200" dirty="0"/>
            <a:t>Big Data Problem was first faced by Google </a:t>
          </a:r>
        </a:p>
      </dsp:txBody>
      <dsp:txXfrm>
        <a:off x="337680" y="48851"/>
        <a:ext cx="4335552" cy="452844"/>
      </dsp:txXfrm>
    </dsp:sp>
    <dsp:sp modelId="{C1B674C1-CFF5-1249-8A70-843D1407A29F}">
      <dsp:nvSpPr>
        <dsp:cNvPr id="0" name=""/>
        <dsp:cNvSpPr/>
      </dsp:nvSpPr>
      <dsp:spPr>
        <a:xfrm>
          <a:off x="0" y="1046393"/>
          <a:ext cx="6263640" cy="1231650"/>
        </a:xfrm>
        <a:prstGeom prst="rect">
          <a:avLst/>
        </a:prstGeom>
        <a:solidFill>
          <a:schemeClr val="lt1">
            <a:alpha val="90000"/>
            <a:hueOff val="0"/>
            <a:satOff val="0"/>
            <a:lumOff val="0"/>
            <a:alphaOff val="0"/>
          </a:schemeClr>
        </a:solidFill>
        <a:ln w="12700" cap="flat" cmpd="sng" algn="ctr">
          <a:solidFill>
            <a:schemeClr val="accent5">
              <a:hueOff val="-2252848"/>
              <a:satOff val="-5806"/>
              <a:lumOff val="-3922"/>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86128" tIns="354076" rIns="486128" bIns="120904" numCol="1" spcCol="1270" anchor="t" anchorCtr="0">
          <a:noAutofit/>
        </a:bodyPr>
        <a:lstStyle/>
        <a:p>
          <a:pPr marL="171450" lvl="1" indent="-171450" algn="l" defTabSz="755650">
            <a:lnSpc>
              <a:spcPct val="90000"/>
            </a:lnSpc>
            <a:spcBef>
              <a:spcPct val="0"/>
            </a:spcBef>
            <a:spcAft>
              <a:spcPct val="15000"/>
            </a:spcAft>
            <a:buChar char="•"/>
          </a:pPr>
          <a:r>
            <a:rPr lang="en-US" sz="1700" kern="1200" dirty="0"/>
            <a:t>Ever-growing amount of data &amp; very high storage/processing cost</a:t>
          </a:r>
        </a:p>
        <a:p>
          <a:pPr marL="171450" lvl="1" indent="-171450" algn="l" defTabSz="755650">
            <a:lnSpc>
              <a:spcPct val="90000"/>
            </a:lnSpc>
            <a:spcBef>
              <a:spcPct val="0"/>
            </a:spcBef>
            <a:spcAft>
              <a:spcPct val="15000"/>
            </a:spcAft>
            <a:buChar char="•"/>
          </a:pPr>
          <a:r>
            <a:rPr lang="en-US" sz="1700" kern="1200"/>
            <a:t>New data types (text, image, video…)</a:t>
          </a:r>
        </a:p>
      </dsp:txBody>
      <dsp:txXfrm>
        <a:off x="0" y="1046393"/>
        <a:ext cx="6263640" cy="1231650"/>
      </dsp:txXfrm>
    </dsp:sp>
    <dsp:sp modelId="{A9F3704C-B695-0B42-B078-729FC24CB26C}">
      <dsp:nvSpPr>
        <dsp:cNvPr id="0" name=""/>
        <dsp:cNvSpPr/>
      </dsp:nvSpPr>
      <dsp:spPr>
        <a:xfrm>
          <a:off x="313182" y="795473"/>
          <a:ext cx="4384548" cy="501840"/>
        </a:xfrm>
        <a:prstGeom prst="roundRect">
          <a:avLst/>
        </a:prstGeom>
        <a:solidFill>
          <a:schemeClr val="accent5">
            <a:hueOff val="-2252848"/>
            <a:satOff val="-5806"/>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725" tIns="0" rIns="165725" bIns="0" numCol="1" spcCol="1270" anchor="ctr" anchorCtr="0">
          <a:noAutofit/>
        </a:bodyPr>
        <a:lstStyle/>
        <a:p>
          <a:pPr marL="0" lvl="0" indent="0" algn="l" defTabSz="755650">
            <a:lnSpc>
              <a:spcPct val="90000"/>
            </a:lnSpc>
            <a:spcBef>
              <a:spcPct val="0"/>
            </a:spcBef>
            <a:spcAft>
              <a:spcPct val="35000"/>
            </a:spcAft>
            <a:buNone/>
          </a:pPr>
          <a:r>
            <a:rPr lang="en-US" sz="1700" kern="1200"/>
            <a:t>Indexing the whole world’s webpages</a:t>
          </a:r>
        </a:p>
      </dsp:txBody>
      <dsp:txXfrm>
        <a:off x="337680" y="819971"/>
        <a:ext cx="4335552" cy="452844"/>
      </dsp:txXfrm>
    </dsp:sp>
    <dsp:sp modelId="{5BCBABBC-ABD6-EA4C-8498-539150F9F775}">
      <dsp:nvSpPr>
        <dsp:cNvPr id="0" name=""/>
        <dsp:cNvSpPr/>
      </dsp:nvSpPr>
      <dsp:spPr>
        <a:xfrm>
          <a:off x="0" y="2620763"/>
          <a:ext cx="6263640" cy="1285200"/>
        </a:xfrm>
        <a:prstGeom prst="rect">
          <a:avLst/>
        </a:prstGeom>
        <a:solidFill>
          <a:schemeClr val="lt1">
            <a:alpha val="90000"/>
            <a:hueOff val="0"/>
            <a:satOff val="0"/>
            <a:lumOff val="0"/>
            <a:alphaOff val="0"/>
          </a:schemeClr>
        </a:solidFill>
        <a:ln w="12700" cap="flat" cmpd="sng" algn="ctr">
          <a:solidFill>
            <a:schemeClr val="accent5">
              <a:hueOff val="-4505695"/>
              <a:satOff val="-11613"/>
              <a:lumOff val="-7843"/>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86128" tIns="354076" rIns="486128" bIns="120904" numCol="1" spcCol="1270" anchor="t" anchorCtr="0">
          <a:noAutofit/>
        </a:bodyPr>
        <a:lstStyle/>
        <a:p>
          <a:pPr marL="171450" lvl="1" indent="-171450" algn="l" defTabSz="755650">
            <a:lnSpc>
              <a:spcPct val="90000"/>
            </a:lnSpc>
            <a:spcBef>
              <a:spcPct val="0"/>
            </a:spcBef>
            <a:spcAft>
              <a:spcPct val="15000"/>
            </a:spcAft>
            <a:buChar char="•"/>
          </a:pPr>
          <a:r>
            <a:rPr lang="en-US" sz="1700" kern="1200"/>
            <a:t>Divide-and-Conquer, Moving computation to data</a:t>
          </a:r>
        </a:p>
        <a:p>
          <a:pPr marL="171450" lvl="1" indent="-171450" algn="l" defTabSz="755650">
            <a:lnSpc>
              <a:spcPct val="90000"/>
            </a:lnSpc>
            <a:spcBef>
              <a:spcPct val="0"/>
            </a:spcBef>
            <a:spcAft>
              <a:spcPct val="15000"/>
            </a:spcAft>
            <a:buChar char="•"/>
          </a:pPr>
          <a:r>
            <a:rPr lang="en-US" sz="1700" kern="1200"/>
            <a:t>On scalable, cheap commodity machines</a:t>
          </a:r>
        </a:p>
        <a:p>
          <a:pPr marL="171450" lvl="1" indent="-171450" algn="l" defTabSz="755650">
            <a:lnSpc>
              <a:spcPct val="90000"/>
            </a:lnSpc>
            <a:spcBef>
              <a:spcPct val="0"/>
            </a:spcBef>
            <a:spcAft>
              <a:spcPct val="15000"/>
            </a:spcAft>
            <a:buChar char="•"/>
          </a:pPr>
          <a:r>
            <a:rPr lang="en-US" sz="1700" kern="1200"/>
            <a:t>schema-on-read, rather than schema-on-write</a:t>
          </a:r>
        </a:p>
      </dsp:txBody>
      <dsp:txXfrm>
        <a:off x="0" y="2620763"/>
        <a:ext cx="6263640" cy="1285200"/>
      </dsp:txXfrm>
    </dsp:sp>
    <dsp:sp modelId="{C27770C1-5EEA-124F-BCE9-BBCCC947FDD4}">
      <dsp:nvSpPr>
        <dsp:cNvPr id="0" name=""/>
        <dsp:cNvSpPr/>
      </dsp:nvSpPr>
      <dsp:spPr>
        <a:xfrm>
          <a:off x="313182" y="2369843"/>
          <a:ext cx="4384548" cy="501840"/>
        </a:xfrm>
        <a:prstGeom prst="roundRect">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725" tIns="0" rIns="165725" bIns="0" numCol="1" spcCol="1270" anchor="ctr" anchorCtr="0">
          <a:noAutofit/>
        </a:bodyPr>
        <a:lstStyle/>
        <a:p>
          <a:pPr marL="0" lvl="0" indent="0" algn="l" defTabSz="755650">
            <a:lnSpc>
              <a:spcPct val="90000"/>
            </a:lnSpc>
            <a:spcBef>
              <a:spcPct val="0"/>
            </a:spcBef>
            <a:spcAft>
              <a:spcPct val="35000"/>
            </a:spcAft>
            <a:buNone/>
          </a:pPr>
          <a:r>
            <a:rPr lang="en-US" sz="1700" kern="1200"/>
            <a:t>Idea: </a:t>
          </a:r>
        </a:p>
      </dsp:txBody>
      <dsp:txXfrm>
        <a:off x="337680" y="2394341"/>
        <a:ext cx="4335552" cy="452844"/>
      </dsp:txXfrm>
    </dsp:sp>
    <dsp:sp modelId="{5A076193-975A-E947-91C2-E74A3AB0A6EE}">
      <dsp:nvSpPr>
        <dsp:cNvPr id="0" name=""/>
        <dsp:cNvSpPr/>
      </dsp:nvSpPr>
      <dsp:spPr>
        <a:xfrm>
          <a:off x="0" y="4248684"/>
          <a:ext cx="6263640" cy="1231650"/>
        </a:xfrm>
        <a:prstGeom prst="rect">
          <a:avLst/>
        </a:prstGeom>
        <a:solidFill>
          <a:schemeClr val="lt1">
            <a:alpha val="90000"/>
            <a:hueOff val="0"/>
            <a:satOff val="0"/>
            <a:lumOff val="0"/>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86128" tIns="354076" rIns="486128" bIns="120904" numCol="1" spcCol="1270" anchor="t" anchorCtr="0">
          <a:noAutofit/>
        </a:bodyPr>
        <a:lstStyle/>
        <a:p>
          <a:pPr marL="171450" lvl="1" indent="-171450" algn="l" defTabSz="755650">
            <a:lnSpc>
              <a:spcPct val="90000"/>
            </a:lnSpc>
            <a:spcBef>
              <a:spcPct val="0"/>
            </a:spcBef>
            <a:spcAft>
              <a:spcPct val="15000"/>
            </a:spcAft>
            <a:buChar char="•"/>
          </a:pPr>
          <a:r>
            <a:rPr lang="en-US" sz="1700" kern="1200"/>
            <a:t>Hadoop File Systems-HDFS (Storage)/MapReduce (Processsing)</a:t>
          </a:r>
        </a:p>
        <a:p>
          <a:pPr marL="171450" lvl="1" indent="-171450" algn="l" defTabSz="755650">
            <a:lnSpc>
              <a:spcPct val="90000"/>
            </a:lnSpc>
            <a:spcBef>
              <a:spcPct val="0"/>
            </a:spcBef>
            <a:spcAft>
              <a:spcPct val="15000"/>
            </a:spcAft>
            <a:buChar char="•"/>
          </a:pPr>
          <a:r>
            <a:rPr lang="en-US" sz="1700" kern="1200"/>
            <a:t>Applications: Hive/Pig/Oozie, etc. (and still evolving!)</a:t>
          </a:r>
        </a:p>
      </dsp:txBody>
      <dsp:txXfrm>
        <a:off x="0" y="4248684"/>
        <a:ext cx="6263640" cy="1231650"/>
      </dsp:txXfrm>
    </dsp:sp>
    <dsp:sp modelId="{E1D71A8E-EF32-4145-9321-00FD87498321}">
      <dsp:nvSpPr>
        <dsp:cNvPr id="0" name=""/>
        <dsp:cNvSpPr/>
      </dsp:nvSpPr>
      <dsp:spPr>
        <a:xfrm>
          <a:off x="313182" y="3997764"/>
          <a:ext cx="4384548" cy="50184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725" tIns="0" rIns="165725" bIns="0" numCol="1" spcCol="1270" anchor="ctr" anchorCtr="0">
          <a:noAutofit/>
        </a:bodyPr>
        <a:lstStyle/>
        <a:p>
          <a:pPr marL="0" lvl="0" indent="0" algn="l" defTabSz="755650">
            <a:lnSpc>
              <a:spcPct val="90000"/>
            </a:lnSpc>
            <a:spcBef>
              <a:spcPct val="0"/>
            </a:spcBef>
            <a:spcAft>
              <a:spcPct val="35000"/>
            </a:spcAft>
            <a:buNone/>
          </a:pPr>
          <a:r>
            <a:rPr lang="en-US" sz="1700" kern="1200"/>
            <a:t>Technology: Hadoop Ecosystems</a:t>
          </a:r>
        </a:p>
      </dsp:txBody>
      <dsp:txXfrm>
        <a:off x="337680" y="4022262"/>
        <a:ext cx="4335552" cy="452844"/>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EC06507-00C4-FE41-B521-4D119F90E151}" type="datetimeFigureOut">
              <a:rPr lang="en-US" smtClean="0"/>
              <a:t>5/2/22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E67167C-4DE4-7F4F-899C-78A7601625B9}" type="slidenum">
              <a:rPr lang="en-US" smtClean="0"/>
              <a:t>‹#›</a:t>
            </a:fld>
            <a:endParaRPr lang="en-US"/>
          </a:p>
        </p:txBody>
      </p:sp>
    </p:spTree>
    <p:extLst>
      <p:ext uri="{BB962C8B-B14F-4D97-AF65-F5344CB8AC3E}">
        <p14:creationId xmlns:p14="http://schemas.microsoft.com/office/powerpoint/2010/main" val="26688204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C00CE3-C8B8-3F49-ADD3-6E9C8096917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D07FC75-65F5-9145-A8E3-3DA9FD5ADAF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3EF6D4F-24CA-7548-98D4-5517EF551BBF}"/>
              </a:ext>
            </a:extLst>
          </p:cNvPr>
          <p:cNvSpPr>
            <a:spLocks noGrp="1"/>
          </p:cNvSpPr>
          <p:nvPr>
            <p:ph type="dt" sz="half" idx="10"/>
          </p:nvPr>
        </p:nvSpPr>
        <p:spPr/>
        <p:txBody>
          <a:bodyPr/>
          <a:lstStyle/>
          <a:p>
            <a:fld id="{33DB059A-B1C0-E54D-8CE5-6089D9023CD0}" type="datetimeFigureOut">
              <a:rPr lang="en-US" smtClean="0"/>
              <a:t>5/2/22</a:t>
            </a:fld>
            <a:endParaRPr lang="en-US"/>
          </a:p>
        </p:txBody>
      </p:sp>
      <p:sp>
        <p:nvSpPr>
          <p:cNvPr id="5" name="Footer Placeholder 4">
            <a:extLst>
              <a:ext uri="{FF2B5EF4-FFF2-40B4-BE49-F238E27FC236}">
                <a16:creationId xmlns:a16="http://schemas.microsoft.com/office/drawing/2014/main" id="{70860193-20AF-1942-B4BC-81A08A215DC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8930847-CF3C-944C-A642-B789964E8571}"/>
              </a:ext>
            </a:extLst>
          </p:cNvPr>
          <p:cNvSpPr>
            <a:spLocks noGrp="1"/>
          </p:cNvSpPr>
          <p:nvPr>
            <p:ph type="sldNum" sz="quarter" idx="12"/>
          </p:nvPr>
        </p:nvSpPr>
        <p:spPr/>
        <p:txBody>
          <a:bodyPr/>
          <a:lstStyle/>
          <a:p>
            <a:fld id="{B5ADE4FC-22DA-1446-8E25-8E6FB5893E53}" type="slidenum">
              <a:rPr lang="en-US" smtClean="0"/>
              <a:t>‹#›</a:t>
            </a:fld>
            <a:endParaRPr lang="en-US"/>
          </a:p>
        </p:txBody>
      </p:sp>
    </p:spTree>
    <p:extLst>
      <p:ext uri="{BB962C8B-B14F-4D97-AF65-F5344CB8AC3E}">
        <p14:creationId xmlns:p14="http://schemas.microsoft.com/office/powerpoint/2010/main" val="37545953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5365C-4E9A-5F4C-AFE1-A4F5A9CD6E3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E850583-7095-C645-9C82-4C1FE5887ED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E1896B5-F169-A446-AE2D-30CECDA28D78}"/>
              </a:ext>
            </a:extLst>
          </p:cNvPr>
          <p:cNvSpPr>
            <a:spLocks noGrp="1"/>
          </p:cNvSpPr>
          <p:nvPr>
            <p:ph type="dt" sz="half" idx="10"/>
          </p:nvPr>
        </p:nvSpPr>
        <p:spPr/>
        <p:txBody>
          <a:bodyPr/>
          <a:lstStyle/>
          <a:p>
            <a:fld id="{33DB059A-B1C0-E54D-8CE5-6089D9023CD0}" type="datetimeFigureOut">
              <a:rPr lang="en-US" smtClean="0"/>
              <a:t>5/2/22</a:t>
            </a:fld>
            <a:endParaRPr lang="en-US"/>
          </a:p>
        </p:txBody>
      </p:sp>
      <p:sp>
        <p:nvSpPr>
          <p:cNvPr id="5" name="Footer Placeholder 4">
            <a:extLst>
              <a:ext uri="{FF2B5EF4-FFF2-40B4-BE49-F238E27FC236}">
                <a16:creationId xmlns:a16="http://schemas.microsoft.com/office/drawing/2014/main" id="{80F2FC59-7C4C-2C4C-8E7D-EF9E15CC65B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0B064EB-DEFF-9F49-A096-5BE5BE2EB1D1}"/>
              </a:ext>
            </a:extLst>
          </p:cNvPr>
          <p:cNvSpPr>
            <a:spLocks noGrp="1"/>
          </p:cNvSpPr>
          <p:nvPr>
            <p:ph type="sldNum" sz="quarter" idx="12"/>
          </p:nvPr>
        </p:nvSpPr>
        <p:spPr/>
        <p:txBody>
          <a:bodyPr/>
          <a:lstStyle/>
          <a:p>
            <a:fld id="{B5ADE4FC-22DA-1446-8E25-8E6FB5893E53}" type="slidenum">
              <a:rPr lang="en-US" smtClean="0"/>
              <a:t>‹#›</a:t>
            </a:fld>
            <a:endParaRPr lang="en-US"/>
          </a:p>
        </p:txBody>
      </p:sp>
    </p:spTree>
    <p:extLst>
      <p:ext uri="{BB962C8B-B14F-4D97-AF65-F5344CB8AC3E}">
        <p14:creationId xmlns:p14="http://schemas.microsoft.com/office/powerpoint/2010/main" val="38154927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7B7B120-5491-0F4A-A20E-6CF2257F045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4A0B27C-0299-2344-95AE-1CB7AE9E17A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7A3A61E-A4F6-654C-9D40-58BA8749C07E}"/>
              </a:ext>
            </a:extLst>
          </p:cNvPr>
          <p:cNvSpPr>
            <a:spLocks noGrp="1"/>
          </p:cNvSpPr>
          <p:nvPr>
            <p:ph type="dt" sz="half" idx="10"/>
          </p:nvPr>
        </p:nvSpPr>
        <p:spPr/>
        <p:txBody>
          <a:bodyPr/>
          <a:lstStyle/>
          <a:p>
            <a:fld id="{33DB059A-B1C0-E54D-8CE5-6089D9023CD0}" type="datetimeFigureOut">
              <a:rPr lang="en-US" smtClean="0"/>
              <a:t>5/2/22</a:t>
            </a:fld>
            <a:endParaRPr lang="en-US"/>
          </a:p>
        </p:txBody>
      </p:sp>
      <p:sp>
        <p:nvSpPr>
          <p:cNvPr id="5" name="Footer Placeholder 4">
            <a:extLst>
              <a:ext uri="{FF2B5EF4-FFF2-40B4-BE49-F238E27FC236}">
                <a16:creationId xmlns:a16="http://schemas.microsoft.com/office/drawing/2014/main" id="{BB47BD1D-A299-B148-AC97-5913D26BA85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0B3985-8602-8F41-A57D-7D0788B878F0}"/>
              </a:ext>
            </a:extLst>
          </p:cNvPr>
          <p:cNvSpPr>
            <a:spLocks noGrp="1"/>
          </p:cNvSpPr>
          <p:nvPr>
            <p:ph type="sldNum" sz="quarter" idx="12"/>
          </p:nvPr>
        </p:nvSpPr>
        <p:spPr/>
        <p:txBody>
          <a:bodyPr/>
          <a:lstStyle/>
          <a:p>
            <a:fld id="{B5ADE4FC-22DA-1446-8E25-8E6FB5893E53}" type="slidenum">
              <a:rPr lang="en-US" smtClean="0"/>
              <a:t>‹#›</a:t>
            </a:fld>
            <a:endParaRPr lang="en-US"/>
          </a:p>
        </p:txBody>
      </p:sp>
    </p:spTree>
    <p:extLst>
      <p:ext uri="{BB962C8B-B14F-4D97-AF65-F5344CB8AC3E}">
        <p14:creationId xmlns:p14="http://schemas.microsoft.com/office/powerpoint/2010/main" val="23682029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E71873-DEE6-8C40-A61A-198A6F97CA3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0D7BEDB-DEA6-7849-99D4-770FFE5B76A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AC48877-A086-A143-AF8C-E848A44E23BA}"/>
              </a:ext>
            </a:extLst>
          </p:cNvPr>
          <p:cNvSpPr>
            <a:spLocks noGrp="1"/>
          </p:cNvSpPr>
          <p:nvPr>
            <p:ph type="dt" sz="half" idx="10"/>
          </p:nvPr>
        </p:nvSpPr>
        <p:spPr/>
        <p:txBody>
          <a:bodyPr/>
          <a:lstStyle/>
          <a:p>
            <a:fld id="{33DB059A-B1C0-E54D-8CE5-6089D9023CD0}" type="datetimeFigureOut">
              <a:rPr lang="en-US" smtClean="0"/>
              <a:t>5/2/22</a:t>
            </a:fld>
            <a:endParaRPr lang="en-US"/>
          </a:p>
        </p:txBody>
      </p:sp>
      <p:sp>
        <p:nvSpPr>
          <p:cNvPr id="5" name="Footer Placeholder 4">
            <a:extLst>
              <a:ext uri="{FF2B5EF4-FFF2-40B4-BE49-F238E27FC236}">
                <a16:creationId xmlns:a16="http://schemas.microsoft.com/office/drawing/2014/main" id="{DEEF08CA-DDC2-E449-AB2D-FBAFAD240DD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4AFB93-5493-B645-8E9A-599692792164}"/>
              </a:ext>
            </a:extLst>
          </p:cNvPr>
          <p:cNvSpPr>
            <a:spLocks noGrp="1"/>
          </p:cNvSpPr>
          <p:nvPr>
            <p:ph type="sldNum" sz="quarter" idx="12"/>
          </p:nvPr>
        </p:nvSpPr>
        <p:spPr/>
        <p:txBody>
          <a:bodyPr/>
          <a:lstStyle/>
          <a:p>
            <a:fld id="{B5ADE4FC-22DA-1446-8E25-8E6FB5893E53}" type="slidenum">
              <a:rPr lang="en-US" smtClean="0"/>
              <a:t>‹#›</a:t>
            </a:fld>
            <a:endParaRPr lang="en-US"/>
          </a:p>
        </p:txBody>
      </p:sp>
    </p:spTree>
    <p:extLst>
      <p:ext uri="{BB962C8B-B14F-4D97-AF65-F5344CB8AC3E}">
        <p14:creationId xmlns:p14="http://schemas.microsoft.com/office/powerpoint/2010/main" val="36438402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D50B6D-235C-8541-A0DC-98568808A21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DF6C55C-803A-1A4B-8F82-7D2B77A42C3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405AB1A-E56E-7B49-B1BD-A9E94767C882}"/>
              </a:ext>
            </a:extLst>
          </p:cNvPr>
          <p:cNvSpPr>
            <a:spLocks noGrp="1"/>
          </p:cNvSpPr>
          <p:nvPr>
            <p:ph type="dt" sz="half" idx="10"/>
          </p:nvPr>
        </p:nvSpPr>
        <p:spPr/>
        <p:txBody>
          <a:bodyPr/>
          <a:lstStyle/>
          <a:p>
            <a:fld id="{33DB059A-B1C0-E54D-8CE5-6089D9023CD0}" type="datetimeFigureOut">
              <a:rPr lang="en-US" smtClean="0"/>
              <a:t>5/2/22</a:t>
            </a:fld>
            <a:endParaRPr lang="en-US"/>
          </a:p>
        </p:txBody>
      </p:sp>
      <p:sp>
        <p:nvSpPr>
          <p:cNvPr id="5" name="Footer Placeholder 4">
            <a:extLst>
              <a:ext uri="{FF2B5EF4-FFF2-40B4-BE49-F238E27FC236}">
                <a16:creationId xmlns:a16="http://schemas.microsoft.com/office/drawing/2014/main" id="{02E544DD-1C25-1345-8CF0-7ABDF130D0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C4D773B-628B-6948-98C3-0B21B78ED385}"/>
              </a:ext>
            </a:extLst>
          </p:cNvPr>
          <p:cNvSpPr>
            <a:spLocks noGrp="1"/>
          </p:cNvSpPr>
          <p:nvPr>
            <p:ph type="sldNum" sz="quarter" idx="12"/>
          </p:nvPr>
        </p:nvSpPr>
        <p:spPr/>
        <p:txBody>
          <a:bodyPr/>
          <a:lstStyle/>
          <a:p>
            <a:fld id="{B5ADE4FC-22DA-1446-8E25-8E6FB5893E53}" type="slidenum">
              <a:rPr lang="en-US" smtClean="0"/>
              <a:t>‹#›</a:t>
            </a:fld>
            <a:endParaRPr lang="en-US"/>
          </a:p>
        </p:txBody>
      </p:sp>
    </p:spTree>
    <p:extLst>
      <p:ext uri="{BB962C8B-B14F-4D97-AF65-F5344CB8AC3E}">
        <p14:creationId xmlns:p14="http://schemas.microsoft.com/office/powerpoint/2010/main" val="34293374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0F9AF9-9EC8-0742-9B63-B132FB8EFA6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1F200B1-2B3A-B942-85DC-2F6BA748B63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5516806-A551-7342-ABDE-B535AC639B2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BBCF384-A8A8-E445-9838-ADA5F05BAC6B}"/>
              </a:ext>
            </a:extLst>
          </p:cNvPr>
          <p:cNvSpPr>
            <a:spLocks noGrp="1"/>
          </p:cNvSpPr>
          <p:nvPr>
            <p:ph type="dt" sz="half" idx="10"/>
          </p:nvPr>
        </p:nvSpPr>
        <p:spPr/>
        <p:txBody>
          <a:bodyPr/>
          <a:lstStyle/>
          <a:p>
            <a:fld id="{33DB059A-B1C0-E54D-8CE5-6089D9023CD0}" type="datetimeFigureOut">
              <a:rPr lang="en-US" smtClean="0"/>
              <a:t>5/2/22</a:t>
            </a:fld>
            <a:endParaRPr lang="en-US"/>
          </a:p>
        </p:txBody>
      </p:sp>
      <p:sp>
        <p:nvSpPr>
          <p:cNvPr id="6" name="Footer Placeholder 5">
            <a:extLst>
              <a:ext uri="{FF2B5EF4-FFF2-40B4-BE49-F238E27FC236}">
                <a16:creationId xmlns:a16="http://schemas.microsoft.com/office/drawing/2014/main" id="{9D503BCE-6E31-1D45-BA88-64D2C922B89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0FBFE23-DCD6-304F-B3F1-CFD67B56B22A}"/>
              </a:ext>
            </a:extLst>
          </p:cNvPr>
          <p:cNvSpPr>
            <a:spLocks noGrp="1"/>
          </p:cNvSpPr>
          <p:nvPr>
            <p:ph type="sldNum" sz="quarter" idx="12"/>
          </p:nvPr>
        </p:nvSpPr>
        <p:spPr/>
        <p:txBody>
          <a:bodyPr/>
          <a:lstStyle/>
          <a:p>
            <a:fld id="{B5ADE4FC-22DA-1446-8E25-8E6FB5893E53}" type="slidenum">
              <a:rPr lang="en-US" smtClean="0"/>
              <a:t>‹#›</a:t>
            </a:fld>
            <a:endParaRPr lang="en-US"/>
          </a:p>
        </p:txBody>
      </p:sp>
    </p:spTree>
    <p:extLst>
      <p:ext uri="{BB962C8B-B14F-4D97-AF65-F5344CB8AC3E}">
        <p14:creationId xmlns:p14="http://schemas.microsoft.com/office/powerpoint/2010/main" val="22836487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EA2107-E385-3243-9D93-1822D5D2DF1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56956E2-B778-EE43-8538-02B820CE0D5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7497E52-8760-A845-B2F0-56BF75B4F7A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C246C2E-9037-0D40-9736-E28B840FC8A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17DC335-7255-0840-9D50-3FE77334D98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84ECD36-F2C1-7F49-A661-1B5539002240}"/>
              </a:ext>
            </a:extLst>
          </p:cNvPr>
          <p:cNvSpPr>
            <a:spLocks noGrp="1"/>
          </p:cNvSpPr>
          <p:nvPr>
            <p:ph type="dt" sz="half" idx="10"/>
          </p:nvPr>
        </p:nvSpPr>
        <p:spPr/>
        <p:txBody>
          <a:bodyPr/>
          <a:lstStyle/>
          <a:p>
            <a:fld id="{33DB059A-B1C0-E54D-8CE5-6089D9023CD0}" type="datetimeFigureOut">
              <a:rPr lang="en-US" smtClean="0"/>
              <a:t>5/2/22</a:t>
            </a:fld>
            <a:endParaRPr lang="en-US"/>
          </a:p>
        </p:txBody>
      </p:sp>
      <p:sp>
        <p:nvSpPr>
          <p:cNvPr id="8" name="Footer Placeholder 7">
            <a:extLst>
              <a:ext uri="{FF2B5EF4-FFF2-40B4-BE49-F238E27FC236}">
                <a16:creationId xmlns:a16="http://schemas.microsoft.com/office/drawing/2014/main" id="{1D1C9424-DE09-134B-8ED9-D0FF973B62A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B464E15-9A4E-B142-8CB2-EDB85E5BECBD}"/>
              </a:ext>
            </a:extLst>
          </p:cNvPr>
          <p:cNvSpPr>
            <a:spLocks noGrp="1"/>
          </p:cNvSpPr>
          <p:nvPr>
            <p:ph type="sldNum" sz="quarter" idx="12"/>
          </p:nvPr>
        </p:nvSpPr>
        <p:spPr/>
        <p:txBody>
          <a:bodyPr/>
          <a:lstStyle/>
          <a:p>
            <a:fld id="{B5ADE4FC-22DA-1446-8E25-8E6FB5893E53}" type="slidenum">
              <a:rPr lang="en-US" smtClean="0"/>
              <a:t>‹#›</a:t>
            </a:fld>
            <a:endParaRPr lang="en-US"/>
          </a:p>
        </p:txBody>
      </p:sp>
    </p:spTree>
    <p:extLst>
      <p:ext uri="{BB962C8B-B14F-4D97-AF65-F5344CB8AC3E}">
        <p14:creationId xmlns:p14="http://schemas.microsoft.com/office/powerpoint/2010/main" val="32488259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12841D-C62E-844D-A53F-C1B5084F92D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810DFB3-D855-FB4B-986F-AFD6AD4DB3D7}"/>
              </a:ext>
            </a:extLst>
          </p:cNvPr>
          <p:cNvSpPr>
            <a:spLocks noGrp="1"/>
          </p:cNvSpPr>
          <p:nvPr>
            <p:ph type="dt" sz="half" idx="10"/>
          </p:nvPr>
        </p:nvSpPr>
        <p:spPr/>
        <p:txBody>
          <a:bodyPr/>
          <a:lstStyle/>
          <a:p>
            <a:fld id="{33DB059A-B1C0-E54D-8CE5-6089D9023CD0}" type="datetimeFigureOut">
              <a:rPr lang="en-US" smtClean="0"/>
              <a:t>5/2/22</a:t>
            </a:fld>
            <a:endParaRPr lang="en-US"/>
          </a:p>
        </p:txBody>
      </p:sp>
      <p:sp>
        <p:nvSpPr>
          <p:cNvPr id="4" name="Footer Placeholder 3">
            <a:extLst>
              <a:ext uri="{FF2B5EF4-FFF2-40B4-BE49-F238E27FC236}">
                <a16:creationId xmlns:a16="http://schemas.microsoft.com/office/drawing/2014/main" id="{6010F25C-1009-DB41-8055-1ACF87087FD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3A25B6D-778B-0447-964E-B89ED80440A3}"/>
              </a:ext>
            </a:extLst>
          </p:cNvPr>
          <p:cNvSpPr>
            <a:spLocks noGrp="1"/>
          </p:cNvSpPr>
          <p:nvPr>
            <p:ph type="sldNum" sz="quarter" idx="12"/>
          </p:nvPr>
        </p:nvSpPr>
        <p:spPr/>
        <p:txBody>
          <a:bodyPr/>
          <a:lstStyle/>
          <a:p>
            <a:fld id="{B5ADE4FC-22DA-1446-8E25-8E6FB5893E53}" type="slidenum">
              <a:rPr lang="en-US" smtClean="0"/>
              <a:t>‹#›</a:t>
            </a:fld>
            <a:endParaRPr lang="en-US"/>
          </a:p>
        </p:txBody>
      </p:sp>
    </p:spTree>
    <p:extLst>
      <p:ext uri="{BB962C8B-B14F-4D97-AF65-F5344CB8AC3E}">
        <p14:creationId xmlns:p14="http://schemas.microsoft.com/office/powerpoint/2010/main" val="24537723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E71556E-4140-8F40-9623-CC1A2FF4A224}"/>
              </a:ext>
            </a:extLst>
          </p:cNvPr>
          <p:cNvSpPr>
            <a:spLocks noGrp="1"/>
          </p:cNvSpPr>
          <p:nvPr>
            <p:ph type="dt" sz="half" idx="10"/>
          </p:nvPr>
        </p:nvSpPr>
        <p:spPr/>
        <p:txBody>
          <a:bodyPr/>
          <a:lstStyle/>
          <a:p>
            <a:fld id="{33DB059A-B1C0-E54D-8CE5-6089D9023CD0}" type="datetimeFigureOut">
              <a:rPr lang="en-US" smtClean="0"/>
              <a:t>5/2/22</a:t>
            </a:fld>
            <a:endParaRPr lang="en-US"/>
          </a:p>
        </p:txBody>
      </p:sp>
      <p:sp>
        <p:nvSpPr>
          <p:cNvPr id="3" name="Footer Placeholder 2">
            <a:extLst>
              <a:ext uri="{FF2B5EF4-FFF2-40B4-BE49-F238E27FC236}">
                <a16:creationId xmlns:a16="http://schemas.microsoft.com/office/drawing/2014/main" id="{04C87C4E-233D-5243-BAFD-1F0A4D19D79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F78BB80-CCB7-DE45-8A01-AA9DEF431757}"/>
              </a:ext>
            </a:extLst>
          </p:cNvPr>
          <p:cNvSpPr>
            <a:spLocks noGrp="1"/>
          </p:cNvSpPr>
          <p:nvPr>
            <p:ph type="sldNum" sz="quarter" idx="12"/>
          </p:nvPr>
        </p:nvSpPr>
        <p:spPr/>
        <p:txBody>
          <a:bodyPr/>
          <a:lstStyle/>
          <a:p>
            <a:fld id="{B5ADE4FC-22DA-1446-8E25-8E6FB5893E53}" type="slidenum">
              <a:rPr lang="en-US" smtClean="0"/>
              <a:t>‹#›</a:t>
            </a:fld>
            <a:endParaRPr lang="en-US"/>
          </a:p>
        </p:txBody>
      </p:sp>
    </p:spTree>
    <p:extLst>
      <p:ext uri="{BB962C8B-B14F-4D97-AF65-F5344CB8AC3E}">
        <p14:creationId xmlns:p14="http://schemas.microsoft.com/office/powerpoint/2010/main" val="31796249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8F0F4D-9AA8-D043-8910-56F4BDEF536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1C0A733-13D9-BF4E-81F7-4BF62A8395E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DCB72F6-489B-584F-959D-E034A39FA80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499BB44-CA72-FB42-988D-6795328F8DC1}"/>
              </a:ext>
            </a:extLst>
          </p:cNvPr>
          <p:cNvSpPr>
            <a:spLocks noGrp="1"/>
          </p:cNvSpPr>
          <p:nvPr>
            <p:ph type="dt" sz="half" idx="10"/>
          </p:nvPr>
        </p:nvSpPr>
        <p:spPr/>
        <p:txBody>
          <a:bodyPr/>
          <a:lstStyle/>
          <a:p>
            <a:fld id="{33DB059A-B1C0-E54D-8CE5-6089D9023CD0}" type="datetimeFigureOut">
              <a:rPr lang="en-US" smtClean="0"/>
              <a:t>5/2/22</a:t>
            </a:fld>
            <a:endParaRPr lang="en-US"/>
          </a:p>
        </p:txBody>
      </p:sp>
      <p:sp>
        <p:nvSpPr>
          <p:cNvPr id="6" name="Footer Placeholder 5">
            <a:extLst>
              <a:ext uri="{FF2B5EF4-FFF2-40B4-BE49-F238E27FC236}">
                <a16:creationId xmlns:a16="http://schemas.microsoft.com/office/drawing/2014/main" id="{01B97402-E44F-D846-9F55-28DACC44FA8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922535F-5375-4249-ADAE-AEE6C04AF8BA}"/>
              </a:ext>
            </a:extLst>
          </p:cNvPr>
          <p:cNvSpPr>
            <a:spLocks noGrp="1"/>
          </p:cNvSpPr>
          <p:nvPr>
            <p:ph type="sldNum" sz="quarter" idx="12"/>
          </p:nvPr>
        </p:nvSpPr>
        <p:spPr/>
        <p:txBody>
          <a:bodyPr/>
          <a:lstStyle/>
          <a:p>
            <a:fld id="{B5ADE4FC-22DA-1446-8E25-8E6FB5893E53}" type="slidenum">
              <a:rPr lang="en-US" smtClean="0"/>
              <a:t>‹#›</a:t>
            </a:fld>
            <a:endParaRPr lang="en-US"/>
          </a:p>
        </p:txBody>
      </p:sp>
    </p:spTree>
    <p:extLst>
      <p:ext uri="{BB962C8B-B14F-4D97-AF65-F5344CB8AC3E}">
        <p14:creationId xmlns:p14="http://schemas.microsoft.com/office/powerpoint/2010/main" val="19492105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007E01-55E9-FF4E-A42C-B6C35C8CF2A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B2C3D7F-338C-D74D-8D67-4BFC32BE20F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34EE958-B78D-9A4C-B447-508BE461A88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C5EFB77-D275-2D49-8220-265B3B89E97B}"/>
              </a:ext>
            </a:extLst>
          </p:cNvPr>
          <p:cNvSpPr>
            <a:spLocks noGrp="1"/>
          </p:cNvSpPr>
          <p:nvPr>
            <p:ph type="dt" sz="half" idx="10"/>
          </p:nvPr>
        </p:nvSpPr>
        <p:spPr/>
        <p:txBody>
          <a:bodyPr/>
          <a:lstStyle/>
          <a:p>
            <a:fld id="{33DB059A-B1C0-E54D-8CE5-6089D9023CD0}" type="datetimeFigureOut">
              <a:rPr lang="en-US" smtClean="0"/>
              <a:t>5/2/22</a:t>
            </a:fld>
            <a:endParaRPr lang="en-US"/>
          </a:p>
        </p:txBody>
      </p:sp>
      <p:sp>
        <p:nvSpPr>
          <p:cNvPr id="6" name="Footer Placeholder 5">
            <a:extLst>
              <a:ext uri="{FF2B5EF4-FFF2-40B4-BE49-F238E27FC236}">
                <a16:creationId xmlns:a16="http://schemas.microsoft.com/office/drawing/2014/main" id="{82A931BA-FE30-1340-80D9-B6A7D44F60B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E8FA13F-7AEA-004E-AC8E-51DE2D2E8F82}"/>
              </a:ext>
            </a:extLst>
          </p:cNvPr>
          <p:cNvSpPr>
            <a:spLocks noGrp="1"/>
          </p:cNvSpPr>
          <p:nvPr>
            <p:ph type="sldNum" sz="quarter" idx="12"/>
          </p:nvPr>
        </p:nvSpPr>
        <p:spPr/>
        <p:txBody>
          <a:bodyPr/>
          <a:lstStyle/>
          <a:p>
            <a:fld id="{B5ADE4FC-22DA-1446-8E25-8E6FB5893E53}" type="slidenum">
              <a:rPr lang="en-US" smtClean="0"/>
              <a:t>‹#›</a:t>
            </a:fld>
            <a:endParaRPr lang="en-US"/>
          </a:p>
        </p:txBody>
      </p:sp>
    </p:spTree>
    <p:extLst>
      <p:ext uri="{BB962C8B-B14F-4D97-AF65-F5344CB8AC3E}">
        <p14:creationId xmlns:p14="http://schemas.microsoft.com/office/powerpoint/2010/main" val="2001088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5A99545-EF44-A54B-A049-C4C16676E76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B0D3F5E-C5B8-8B4E-9420-1B1ABC36082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53B883-5E12-8E48-B82F-D177FA967B2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3DB059A-B1C0-E54D-8CE5-6089D9023CD0}" type="datetimeFigureOut">
              <a:rPr lang="en-US" smtClean="0"/>
              <a:t>5/2/22</a:t>
            </a:fld>
            <a:endParaRPr lang="en-US"/>
          </a:p>
        </p:txBody>
      </p:sp>
      <p:sp>
        <p:nvSpPr>
          <p:cNvPr id="5" name="Footer Placeholder 4">
            <a:extLst>
              <a:ext uri="{FF2B5EF4-FFF2-40B4-BE49-F238E27FC236}">
                <a16:creationId xmlns:a16="http://schemas.microsoft.com/office/drawing/2014/main" id="{06568434-9D58-9044-B915-835ECBC7200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BD7AFBE-4461-9446-997F-6F7F1139640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5ADE4FC-22DA-1446-8E25-8E6FB5893E53}" type="slidenum">
              <a:rPr lang="en-US" smtClean="0"/>
              <a:t>‹#›</a:t>
            </a:fld>
            <a:endParaRPr lang="en-US"/>
          </a:p>
        </p:txBody>
      </p:sp>
    </p:spTree>
    <p:extLst>
      <p:ext uri="{BB962C8B-B14F-4D97-AF65-F5344CB8AC3E}">
        <p14:creationId xmlns:p14="http://schemas.microsoft.com/office/powerpoint/2010/main" val="29595021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he Four V's of Big Data">
            <a:extLst>
              <a:ext uri="{FF2B5EF4-FFF2-40B4-BE49-F238E27FC236}">
                <a16:creationId xmlns:a16="http://schemas.microsoft.com/office/drawing/2014/main" id="{1038CE01-F036-4244-93A4-9B406E0B98B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3336" y="80958"/>
            <a:ext cx="11029950" cy="67770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75550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A67B5B4-3A24-436E-B663-1B2EBFF8A0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13">
            <a:extLst>
              <a:ext uri="{FF2B5EF4-FFF2-40B4-BE49-F238E27FC236}">
                <a16:creationId xmlns:a16="http://schemas.microsoft.com/office/drawing/2014/main" id="{987FDF89-C993-41F4-A1B8-DBAFF16008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rgbClr val="0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D1D7179B-FF7C-482F-B3D9-2BE9ED1139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210300" cy="6858000"/>
          </a:xfrm>
          <a:custGeom>
            <a:avLst/>
            <a:gdLst>
              <a:gd name="connsiteX0" fmla="*/ 0 w 6210300"/>
              <a:gd name="connsiteY0" fmla="*/ 0 h 6858000"/>
              <a:gd name="connsiteX1" fmla="*/ 2628900 w 6210300"/>
              <a:gd name="connsiteY1" fmla="*/ 0 h 6858000"/>
              <a:gd name="connsiteX2" fmla="*/ 3034146 w 6210300"/>
              <a:gd name="connsiteY2" fmla="*/ 0 h 6858000"/>
              <a:gd name="connsiteX3" fmla="*/ 6210300 w 6210300"/>
              <a:gd name="connsiteY3" fmla="*/ 6858000 h 6858000"/>
              <a:gd name="connsiteX4" fmla="*/ 2628900 w 6210300"/>
              <a:gd name="connsiteY4" fmla="*/ 6858000 h 6858000"/>
              <a:gd name="connsiteX5" fmla="*/ 0 w 6210300"/>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10300" h="6858000">
                <a:moveTo>
                  <a:pt x="0" y="0"/>
                </a:moveTo>
                <a:lnTo>
                  <a:pt x="2628900" y="0"/>
                </a:lnTo>
                <a:lnTo>
                  <a:pt x="3034146" y="0"/>
                </a:lnTo>
                <a:lnTo>
                  <a:pt x="6210300" y="6858000"/>
                </a:lnTo>
                <a:lnTo>
                  <a:pt x="2628900" y="6858000"/>
                </a:lnTo>
                <a:lnTo>
                  <a:pt x="0" y="6858000"/>
                </a:lnTo>
                <a:close/>
              </a:path>
            </a:pathLst>
          </a:custGeom>
          <a:solidFill>
            <a:srgbClr val="0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8C94C358-7FCA-3947-9626-5A83E1470CFE}"/>
              </a:ext>
            </a:extLst>
          </p:cNvPr>
          <p:cNvSpPr>
            <a:spLocks noGrp="1"/>
          </p:cNvSpPr>
          <p:nvPr>
            <p:ph type="title"/>
          </p:nvPr>
        </p:nvSpPr>
        <p:spPr>
          <a:xfrm>
            <a:off x="833002" y="365125"/>
            <a:ext cx="3973667" cy="5811837"/>
          </a:xfrm>
        </p:spPr>
        <p:txBody>
          <a:bodyPr>
            <a:normAutofit/>
          </a:bodyPr>
          <a:lstStyle/>
          <a:p>
            <a:r>
              <a:rPr lang="en-US">
                <a:solidFill>
                  <a:srgbClr val="FFFFFF"/>
                </a:solidFill>
              </a:rPr>
              <a:t>Spark</a:t>
            </a:r>
          </a:p>
        </p:txBody>
      </p:sp>
      <p:sp>
        <p:nvSpPr>
          <p:cNvPr id="3" name="Content Placeholder 2">
            <a:extLst>
              <a:ext uri="{FF2B5EF4-FFF2-40B4-BE49-F238E27FC236}">
                <a16:creationId xmlns:a16="http://schemas.microsoft.com/office/drawing/2014/main" id="{C3A6C144-0EF5-7D42-824F-9A04EA845110}"/>
              </a:ext>
            </a:extLst>
          </p:cNvPr>
          <p:cNvSpPr>
            <a:spLocks noGrp="1"/>
          </p:cNvSpPr>
          <p:nvPr>
            <p:ph idx="1"/>
          </p:nvPr>
        </p:nvSpPr>
        <p:spPr>
          <a:xfrm>
            <a:off x="5356927" y="365125"/>
            <a:ext cx="5996871" cy="5811837"/>
          </a:xfrm>
        </p:spPr>
        <p:txBody>
          <a:bodyPr anchor="ctr">
            <a:normAutofit/>
          </a:bodyPr>
          <a:lstStyle/>
          <a:p>
            <a:r>
              <a:rPr lang="en-US" sz="2000">
                <a:solidFill>
                  <a:srgbClr val="FFFFFF"/>
                </a:solidFill>
              </a:rPr>
              <a:t>Apache Spark</a:t>
            </a:r>
          </a:p>
          <a:p>
            <a:r>
              <a:rPr lang="en-US" sz="2000">
                <a:solidFill>
                  <a:srgbClr val="FFFFFF"/>
                </a:solidFill>
              </a:rPr>
              <a:t>Open source data processing engine for big data sets</a:t>
            </a:r>
          </a:p>
          <a:p>
            <a:r>
              <a:rPr lang="en-US" sz="2000">
                <a:solidFill>
                  <a:srgbClr val="FFFFFF"/>
                </a:solidFill>
              </a:rPr>
              <a:t>Spark splits up large tasks across different nodes. However, it tends to perform faster than Hadoop and it uses random access memory (RAM) to cache and process data instead of a file system. This enables Spark to handle use cases that Hadoop cannot.</a:t>
            </a:r>
          </a:p>
          <a:p>
            <a:r>
              <a:rPr lang="en-US" sz="2000">
                <a:solidFill>
                  <a:srgbClr val="FFFFFF"/>
                </a:solidFill>
              </a:rPr>
              <a:t>Benefits of the Spark framework include the following:</a:t>
            </a:r>
          </a:p>
          <a:p>
            <a:pPr lvl="1"/>
            <a:r>
              <a:rPr lang="en-US" sz="2000">
                <a:solidFill>
                  <a:srgbClr val="FFFFFF"/>
                </a:solidFill>
              </a:rPr>
              <a:t>A unified engine that supports SQL queries, streaming data, machine learning (ML) and graph processing</a:t>
            </a:r>
          </a:p>
          <a:p>
            <a:pPr lvl="1"/>
            <a:r>
              <a:rPr lang="en-US" sz="2000">
                <a:solidFill>
                  <a:srgbClr val="FFFFFF"/>
                </a:solidFill>
              </a:rPr>
              <a:t>Can be 100x faster than Hadoop for smaller workloads via in-memory processing, disk data storage, etc.</a:t>
            </a:r>
          </a:p>
          <a:p>
            <a:pPr lvl="1"/>
            <a:r>
              <a:rPr lang="en-US" sz="2000">
                <a:solidFill>
                  <a:srgbClr val="FFFFFF"/>
                </a:solidFill>
              </a:rPr>
              <a:t>APIs designed for ease of use when manipulating semi-structured data and transforming data</a:t>
            </a:r>
          </a:p>
          <a:p>
            <a:endParaRPr lang="en-US" sz="2000">
              <a:solidFill>
                <a:srgbClr val="FFFFFF"/>
              </a:solidFill>
            </a:endParaRPr>
          </a:p>
        </p:txBody>
      </p:sp>
    </p:spTree>
    <p:extLst>
      <p:ext uri="{BB962C8B-B14F-4D97-AF65-F5344CB8AC3E}">
        <p14:creationId xmlns:p14="http://schemas.microsoft.com/office/powerpoint/2010/main" val="1712582626"/>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F526DD0-5E46-40B7-AEF1-9B26256CFB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1" y="0"/>
            <a:ext cx="12191996" cy="6858000"/>
          </a:xfrm>
          <a:prstGeom prst="rect">
            <a:avLst/>
          </a:prstGeom>
          <a:ln w="0">
            <a:noFill/>
            <a:prstDash val="solid"/>
            <a:round/>
            <a:headEnd/>
            <a:tailEnd/>
          </a:ln>
        </p:spPr>
        <p:txBody>
          <a:bodyPr rtlCol="0" anchor="ctr"/>
          <a:lstStyle/>
          <a:p>
            <a:pPr algn="ctr" defTabSz="457200"/>
            <a:endParaRPr lang="en-US">
              <a:solidFill>
                <a:schemeClr val="tx1"/>
              </a:solidFill>
            </a:endParaRPr>
          </a:p>
        </p:txBody>
      </p:sp>
      <p:grpSp>
        <p:nvGrpSpPr>
          <p:cNvPr id="10" name="Group 9">
            <a:extLst>
              <a:ext uri="{FF2B5EF4-FFF2-40B4-BE49-F238E27FC236}">
                <a16:creationId xmlns:a16="http://schemas.microsoft.com/office/drawing/2014/main" id="{B7E4032D-4110-4963-82B8-8A1B1BF4B66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0"/>
            <a:ext cx="4273199" cy="6858000"/>
            <a:chOff x="1" y="0"/>
            <a:chExt cx="4273199" cy="6858000"/>
          </a:xfrm>
        </p:grpSpPr>
        <p:sp>
          <p:nvSpPr>
            <p:cNvPr id="11" name="Rectangle 10">
              <a:extLst>
                <a:ext uri="{FF2B5EF4-FFF2-40B4-BE49-F238E27FC236}">
                  <a16:creationId xmlns:a16="http://schemas.microsoft.com/office/drawing/2014/main" id="{66796880-E7D7-485E-A6D1-908B811A14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ltGray">
            <a:xfrm>
              <a:off x="1" y="0"/>
              <a:ext cx="4273199" cy="6858000"/>
            </a:xfrm>
            <a:prstGeom prst="rect">
              <a:avLst/>
            </a:prstGeom>
            <a:solidFill>
              <a:srgbClr val="FFFFFF"/>
            </a:solidFill>
            <a:ln w="0">
              <a:noFill/>
              <a:prstDash val="solid"/>
              <a:round/>
              <a:headEnd/>
              <a:tailEnd/>
            </a:ln>
          </p:spPr>
          <p:txBody>
            <a:bodyPr wrap="square" rtlCol="0" anchor="ctr">
              <a:noAutofit/>
            </a:bodyPr>
            <a:lstStyle/>
            <a:p>
              <a:pPr algn="ctr"/>
              <a:endParaRPr lang="en-US" dirty="0"/>
            </a:p>
          </p:txBody>
        </p:sp>
        <p:sp>
          <p:nvSpPr>
            <p:cNvPr id="12" name="Rectangle 11">
              <a:extLst>
                <a:ext uri="{FF2B5EF4-FFF2-40B4-BE49-F238E27FC236}">
                  <a16:creationId xmlns:a16="http://schemas.microsoft.com/office/drawing/2014/main" id="{AC97B103-7494-4650-82C0-FC9F8D2723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ltGray">
            <a:xfrm>
              <a:off x="1" y="0"/>
              <a:ext cx="4273199" cy="6858000"/>
            </a:xfrm>
            <a:prstGeom prst="rect">
              <a:avLst/>
            </a:prstGeom>
            <a:solidFill>
              <a:schemeClr val="accent1">
                <a:lumMod val="50000"/>
                <a:alpha val="25000"/>
              </a:schemeClr>
            </a:solidFill>
            <a:ln w="0">
              <a:noFill/>
              <a:prstDash val="solid"/>
              <a:round/>
              <a:headEnd/>
              <a:tailEnd/>
            </a:ln>
          </p:spPr>
          <p:txBody>
            <a:bodyPr wrap="square" rtlCol="0" anchor="ctr">
              <a:noAutofit/>
            </a:bodyPr>
            <a:lstStyle/>
            <a:p>
              <a:pPr algn="ctr"/>
              <a:endParaRPr lang="en-US" dirty="0"/>
            </a:p>
          </p:txBody>
        </p:sp>
      </p:grpSp>
      <p:sp>
        <p:nvSpPr>
          <p:cNvPr id="2" name="Title 1">
            <a:extLst>
              <a:ext uri="{FF2B5EF4-FFF2-40B4-BE49-F238E27FC236}">
                <a16:creationId xmlns:a16="http://schemas.microsoft.com/office/drawing/2014/main" id="{FC7D8769-7435-7646-9FAA-1E4B9CD5523F}"/>
              </a:ext>
            </a:extLst>
          </p:cNvPr>
          <p:cNvSpPr>
            <a:spLocks noGrp="1"/>
          </p:cNvSpPr>
          <p:nvPr>
            <p:ph type="title"/>
          </p:nvPr>
        </p:nvSpPr>
        <p:spPr>
          <a:xfrm>
            <a:off x="1251677" y="619125"/>
            <a:ext cx="2652413" cy="5619749"/>
          </a:xfrm>
        </p:spPr>
        <p:txBody>
          <a:bodyPr anchor="ctr">
            <a:normAutofit/>
          </a:bodyPr>
          <a:lstStyle/>
          <a:p>
            <a:r>
              <a:rPr lang="en-US" dirty="0">
                <a:solidFill>
                  <a:srgbClr val="000000"/>
                </a:solidFill>
              </a:rPr>
              <a:t>Hadoop’s Future</a:t>
            </a:r>
          </a:p>
        </p:txBody>
      </p:sp>
      <p:grpSp>
        <p:nvGrpSpPr>
          <p:cNvPr id="14" name="Group 13">
            <a:extLst>
              <a:ext uri="{FF2B5EF4-FFF2-40B4-BE49-F238E27FC236}">
                <a16:creationId xmlns:a16="http://schemas.microsoft.com/office/drawing/2014/main" id="{5D133F51-4E9D-4F0B-A452-875C6A52B62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885825" cy="6858000"/>
            <a:chOff x="0" y="0"/>
            <a:chExt cx="885825" cy="6858000"/>
          </a:xfrm>
        </p:grpSpPr>
        <p:sp>
          <p:nvSpPr>
            <p:cNvPr id="15" name="Freeform 6">
              <a:extLst>
                <a:ext uri="{FF2B5EF4-FFF2-40B4-BE49-F238E27FC236}">
                  <a16:creationId xmlns:a16="http://schemas.microsoft.com/office/drawing/2014/main" id="{BDC8164B-5FC0-4CBD-B7AE-0CB8780FFC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rgbClr val="000000"/>
            </a:solidFill>
            <a:ln w="0">
              <a:noFill/>
              <a:prstDash val="solid"/>
              <a:round/>
              <a:headEnd/>
              <a:tailEnd/>
            </a:ln>
          </p:spPr>
        </p:sp>
        <p:sp>
          <p:nvSpPr>
            <p:cNvPr id="16" name="Freeform 6">
              <a:extLst>
                <a:ext uri="{FF2B5EF4-FFF2-40B4-BE49-F238E27FC236}">
                  <a16:creationId xmlns:a16="http://schemas.microsoft.com/office/drawing/2014/main" id="{DF21B6AB-8AF5-4823-92E3-F33B9EAEF6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accent1">
                <a:lumMod val="50000"/>
                <a:alpha val="25000"/>
              </a:schemeClr>
            </a:solidFill>
            <a:ln w="0">
              <a:noFill/>
              <a:prstDash val="solid"/>
              <a:round/>
              <a:headEnd/>
              <a:tailEnd/>
            </a:ln>
          </p:spPr>
        </p:sp>
      </p:grpSp>
      <p:sp>
        <p:nvSpPr>
          <p:cNvPr id="3" name="Content Placeholder 2">
            <a:extLst>
              <a:ext uri="{FF2B5EF4-FFF2-40B4-BE49-F238E27FC236}">
                <a16:creationId xmlns:a16="http://schemas.microsoft.com/office/drawing/2014/main" id="{383EEDF3-1352-3F46-957C-C39F8A40C174}"/>
              </a:ext>
            </a:extLst>
          </p:cNvPr>
          <p:cNvSpPr>
            <a:spLocks noGrp="1"/>
          </p:cNvSpPr>
          <p:nvPr>
            <p:ph idx="1"/>
          </p:nvPr>
        </p:nvSpPr>
        <p:spPr>
          <a:xfrm>
            <a:off x="4916250" y="619125"/>
            <a:ext cx="6508987" cy="5619750"/>
          </a:xfrm>
        </p:spPr>
        <p:txBody>
          <a:bodyPr anchor="ctr">
            <a:normAutofit/>
          </a:bodyPr>
          <a:lstStyle/>
          <a:p>
            <a:r>
              <a:rPr lang="en-US" sz="1600" dirty="0">
                <a:solidFill>
                  <a:schemeClr val="tx1">
                    <a:alpha val="60000"/>
                  </a:schemeClr>
                </a:solidFill>
              </a:rPr>
              <a:t>Deployment Experience and Hadoop Vendor Consolidation Are Causing Organizations to Reevaluate Hadoop’s Role</a:t>
            </a:r>
          </a:p>
          <a:p>
            <a:r>
              <a:rPr lang="en-US" sz="1600" dirty="0">
                <a:solidFill>
                  <a:schemeClr val="tx1">
                    <a:alpha val="60000"/>
                  </a:schemeClr>
                </a:solidFill>
              </a:rPr>
              <a:t>Hadoop projects have often been undertaken with unrealistic expectations, and failures resulted. Gartner clients have described plans to replace broad, complex suites of jobs running against large, optimized data warehouses by “moving it to Hadoop.” Not surprisingly, many of these projects have not succeeded.</a:t>
            </a:r>
          </a:p>
          <a:p>
            <a:r>
              <a:rPr lang="en-US" sz="1600" dirty="0">
                <a:solidFill>
                  <a:schemeClr val="tx1">
                    <a:alpha val="60000"/>
                  </a:schemeClr>
                </a:solidFill>
              </a:rPr>
              <a:t>But Hadoop is not a single thing. It is a collection of parts, and it should not be equated simply with MapReduce batch computing, or with Hadoop Distributed File System (HDFS) data storage, as it often is. </a:t>
            </a:r>
          </a:p>
          <a:p>
            <a:r>
              <a:rPr lang="en-US" sz="1600" dirty="0">
                <a:solidFill>
                  <a:schemeClr val="tx1">
                    <a:alpha val="60000"/>
                  </a:schemeClr>
                </a:solidFill>
              </a:rPr>
              <a:t>Batch processing use cases, often for basic extraction, transformation and loading (ETL), are a shrinking percentage of deployments, as interactive processing, data enrichment and data science use cases are more frequently considered for the data for which Hadoop is typically used. Components dramatically extend the value proposition of Hadoop, such as:</a:t>
            </a:r>
          </a:p>
          <a:p>
            <a:pPr lvl="1"/>
            <a:r>
              <a:rPr lang="en-US" sz="1200" dirty="0">
                <a:solidFill>
                  <a:schemeClr val="tx1">
                    <a:alpha val="60000"/>
                  </a:schemeClr>
                </a:solidFill>
              </a:rPr>
              <a:t>Apache Spark for interactive computation</a:t>
            </a:r>
          </a:p>
          <a:p>
            <a:pPr lvl="1"/>
            <a:r>
              <a:rPr lang="en-US" sz="1200" dirty="0">
                <a:solidFill>
                  <a:schemeClr val="tx1">
                    <a:alpha val="60000"/>
                  </a:schemeClr>
                </a:solidFill>
              </a:rPr>
              <a:t>Apache Hive for analytic use cases</a:t>
            </a:r>
          </a:p>
          <a:p>
            <a:pPr lvl="1"/>
            <a:r>
              <a:rPr lang="en-US" sz="1200" dirty="0">
                <a:solidFill>
                  <a:schemeClr val="tx1">
                    <a:alpha val="60000"/>
                  </a:schemeClr>
                </a:solidFill>
              </a:rPr>
              <a:t>Apache HBase for persisting data for operational use cases</a:t>
            </a:r>
          </a:p>
          <a:p>
            <a:pPr lvl="1"/>
            <a:r>
              <a:rPr lang="en-US" sz="1200" dirty="0">
                <a:solidFill>
                  <a:schemeClr val="tx1">
                    <a:alpha val="60000"/>
                  </a:schemeClr>
                </a:solidFill>
              </a:rPr>
              <a:t>Apache Atlas for its broad governance and policy capabilities across use cases and data sources</a:t>
            </a:r>
          </a:p>
        </p:txBody>
      </p:sp>
      <p:sp>
        <p:nvSpPr>
          <p:cNvPr id="13" name="TextBox 12">
            <a:extLst>
              <a:ext uri="{FF2B5EF4-FFF2-40B4-BE49-F238E27FC236}">
                <a16:creationId xmlns:a16="http://schemas.microsoft.com/office/drawing/2014/main" id="{EAF4393A-87A5-5947-A3FD-2956DE048BA6}"/>
              </a:ext>
            </a:extLst>
          </p:cNvPr>
          <p:cNvSpPr txBox="1"/>
          <p:nvPr/>
        </p:nvSpPr>
        <p:spPr>
          <a:xfrm>
            <a:off x="4273200" y="6611779"/>
            <a:ext cx="7918797" cy="246221"/>
          </a:xfrm>
          <a:prstGeom prst="rect">
            <a:avLst/>
          </a:prstGeom>
          <a:noFill/>
        </p:spPr>
        <p:txBody>
          <a:bodyPr wrap="square" rtlCol="0">
            <a:spAutoFit/>
          </a:bodyPr>
          <a:lstStyle/>
          <a:p>
            <a:pPr algn="ctr"/>
            <a:r>
              <a:rPr lang="en-US" sz="1000" dirty="0">
                <a:solidFill>
                  <a:schemeClr val="bg1">
                    <a:lumMod val="50000"/>
                  </a:schemeClr>
                </a:solidFill>
              </a:rPr>
              <a:t>Source: Choosing the Right Path When Exploring Hadoop’s Future, Gartner Group 3 August 2021</a:t>
            </a:r>
          </a:p>
        </p:txBody>
      </p:sp>
    </p:spTree>
    <p:extLst>
      <p:ext uri="{BB962C8B-B14F-4D97-AF65-F5344CB8AC3E}">
        <p14:creationId xmlns:p14="http://schemas.microsoft.com/office/powerpoint/2010/main" val="28606846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9A36457-A5F4-4103-A443-02581C0918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DC5FB7E8-B636-40FA-BE8D-48145C0F5C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12192000" cy="2295238"/>
          </a:xfrm>
          <a:custGeom>
            <a:avLst/>
            <a:gdLst>
              <a:gd name="connsiteX0" fmla="*/ 12160143 w 12192000"/>
              <a:gd name="connsiteY0" fmla="*/ 831692 h 2079137"/>
              <a:gd name="connsiteX1" fmla="*/ 12159112 w 12192000"/>
              <a:gd name="connsiteY1" fmla="*/ 833361 h 2079137"/>
              <a:gd name="connsiteX2" fmla="*/ 12158912 w 12192000"/>
              <a:gd name="connsiteY2" fmla="*/ 832430 h 2079137"/>
              <a:gd name="connsiteX3" fmla="*/ 0 w 12192000"/>
              <a:gd name="connsiteY3" fmla="*/ 0 h 2079137"/>
              <a:gd name="connsiteX4" fmla="*/ 12192000 w 12192000"/>
              <a:gd name="connsiteY4" fmla="*/ 0 h 2079137"/>
              <a:gd name="connsiteX5" fmla="*/ 12192000 w 12192000"/>
              <a:gd name="connsiteY5" fmla="*/ 558063 h 2079137"/>
              <a:gd name="connsiteX6" fmla="*/ 12189259 w 12192000"/>
              <a:gd name="connsiteY6" fmla="*/ 810508 h 2079137"/>
              <a:gd name="connsiteX7" fmla="*/ 12170847 w 12192000"/>
              <a:gd name="connsiteY7" fmla="*/ 825280 h 2079137"/>
              <a:gd name="connsiteX8" fmla="*/ 12160143 w 12192000"/>
              <a:gd name="connsiteY8" fmla="*/ 831692 h 2079137"/>
              <a:gd name="connsiteX9" fmla="*/ 12163806 w 12192000"/>
              <a:gd name="connsiteY9" fmla="*/ 825759 h 2079137"/>
              <a:gd name="connsiteX10" fmla="*/ 12056557 w 12192000"/>
              <a:gd name="connsiteY10" fmla="*/ 810176 h 2079137"/>
              <a:gd name="connsiteX11" fmla="*/ 11900316 w 12192000"/>
              <a:gd name="connsiteY11" fmla="*/ 789618 h 2079137"/>
              <a:gd name="connsiteX12" fmla="*/ 11791206 w 12192000"/>
              <a:gd name="connsiteY12" fmla="*/ 824176 h 2079137"/>
              <a:gd name="connsiteX13" fmla="*/ 11659257 w 12192000"/>
              <a:gd name="connsiteY13" fmla="*/ 800841 h 2079137"/>
              <a:gd name="connsiteX14" fmla="*/ 11569789 w 12192000"/>
              <a:gd name="connsiteY14" fmla="*/ 797135 h 2079137"/>
              <a:gd name="connsiteX15" fmla="*/ 11367885 w 12192000"/>
              <a:gd name="connsiteY15" fmla="*/ 791985 h 2079137"/>
              <a:gd name="connsiteX16" fmla="*/ 11174663 w 12192000"/>
              <a:gd name="connsiteY16" fmla="*/ 788721 h 2079137"/>
              <a:gd name="connsiteX17" fmla="*/ 11068220 w 12192000"/>
              <a:gd name="connsiteY17" fmla="*/ 786994 h 2079137"/>
              <a:gd name="connsiteX18" fmla="*/ 10893266 w 12192000"/>
              <a:gd name="connsiteY18" fmla="*/ 794013 h 2079137"/>
              <a:gd name="connsiteX19" fmla="*/ 10844025 w 12192000"/>
              <a:gd name="connsiteY19" fmla="*/ 789857 h 2079137"/>
              <a:gd name="connsiteX20" fmla="*/ 10814353 w 12192000"/>
              <a:gd name="connsiteY20" fmla="*/ 789010 h 2079137"/>
              <a:gd name="connsiteX21" fmla="*/ 10748393 w 12192000"/>
              <a:gd name="connsiteY21" fmla="*/ 806738 h 2079137"/>
              <a:gd name="connsiteX22" fmla="*/ 10468256 w 12192000"/>
              <a:gd name="connsiteY22" fmla="*/ 778733 h 2079137"/>
              <a:gd name="connsiteX23" fmla="*/ 10256131 w 12192000"/>
              <a:gd name="connsiteY23" fmla="*/ 788332 h 2079137"/>
              <a:gd name="connsiteX24" fmla="*/ 10177442 w 12192000"/>
              <a:gd name="connsiteY24" fmla="*/ 777371 h 2079137"/>
              <a:gd name="connsiteX25" fmla="*/ 10006086 w 12192000"/>
              <a:gd name="connsiteY25" fmla="*/ 792651 h 2079137"/>
              <a:gd name="connsiteX26" fmla="*/ 9952382 w 12192000"/>
              <a:gd name="connsiteY26" fmla="*/ 815411 h 2079137"/>
              <a:gd name="connsiteX27" fmla="*/ 9926457 w 12192000"/>
              <a:gd name="connsiteY27" fmla="*/ 827295 h 2079137"/>
              <a:gd name="connsiteX28" fmla="*/ 9843405 w 12192000"/>
              <a:gd name="connsiteY28" fmla="*/ 867046 h 2079137"/>
              <a:gd name="connsiteX29" fmla="*/ 9830866 w 12192000"/>
              <a:gd name="connsiteY29" fmla="*/ 875047 h 2079137"/>
              <a:gd name="connsiteX30" fmla="*/ 9801807 w 12192000"/>
              <a:gd name="connsiteY30" fmla="*/ 872272 h 2079137"/>
              <a:gd name="connsiteX31" fmla="*/ 9785653 w 12192000"/>
              <a:gd name="connsiteY31" fmla="*/ 861743 h 2079137"/>
              <a:gd name="connsiteX32" fmla="*/ 9781177 w 12192000"/>
              <a:gd name="connsiteY32" fmla="*/ 864820 h 2079137"/>
              <a:gd name="connsiteX33" fmla="*/ 9768640 w 12192000"/>
              <a:gd name="connsiteY33" fmla="*/ 869379 h 2079137"/>
              <a:gd name="connsiteX34" fmla="*/ 9712211 w 12192000"/>
              <a:gd name="connsiteY34" fmla="*/ 900283 h 2079137"/>
              <a:gd name="connsiteX35" fmla="*/ 9689465 w 12192000"/>
              <a:gd name="connsiteY35" fmla="*/ 899268 h 2079137"/>
              <a:gd name="connsiteX36" fmla="*/ 9600339 w 12192000"/>
              <a:gd name="connsiteY36" fmla="*/ 922112 h 2079137"/>
              <a:gd name="connsiteX37" fmla="*/ 9582850 w 12192000"/>
              <a:gd name="connsiteY37" fmla="*/ 925510 h 2079137"/>
              <a:gd name="connsiteX38" fmla="*/ 9549638 w 12192000"/>
              <a:gd name="connsiteY38" fmla="*/ 940845 h 2079137"/>
              <a:gd name="connsiteX39" fmla="*/ 9539471 w 12192000"/>
              <a:gd name="connsiteY39" fmla="*/ 941799 h 2079137"/>
              <a:gd name="connsiteX40" fmla="*/ 9505592 w 12192000"/>
              <a:gd name="connsiteY40" fmla="*/ 955533 h 2079137"/>
              <a:gd name="connsiteX41" fmla="*/ 9432569 w 12192000"/>
              <a:gd name="connsiteY41" fmla="*/ 985377 h 2079137"/>
              <a:gd name="connsiteX42" fmla="*/ 9414216 w 12192000"/>
              <a:gd name="connsiteY42" fmla="*/ 992655 h 2079137"/>
              <a:gd name="connsiteX43" fmla="*/ 9397106 w 12192000"/>
              <a:gd name="connsiteY43" fmla="*/ 992980 h 2079137"/>
              <a:gd name="connsiteX44" fmla="*/ 9305108 w 12192000"/>
              <a:gd name="connsiteY44" fmla="*/ 1007767 h 2079137"/>
              <a:gd name="connsiteX45" fmla="*/ 9282434 w 12192000"/>
              <a:gd name="connsiteY45" fmla="*/ 1007523 h 2079137"/>
              <a:gd name="connsiteX46" fmla="*/ 9271941 w 12192000"/>
              <a:gd name="connsiteY46" fmla="*/ 1002839 h 2079137"/>
              <a:gd name="connsiteX47" fmla="*/ 9238227 w 12192000"/>
              <a:gd name="connsiteY47" fmla="*/ 1017668 h 2079137"/>
              <a:gd name="connsiteX48" fmla="*/ 9184265 w 12192000"/>
              <a:gd name="connsiteY48" fmla="*/ 1031275 h 2079137"/>
              <a:gd name="connsiteX49" fmla="*/ 9159000 w 12192000"/>
              <a:gd name="connsiteY49" fmla="*/ 1039569 h 2079137"/>
              <a:gd name="connsiteX50" fmla="*/ 9137031 w 12192000"/>
              <a:gd name="connsiteY50" fmla="*/ 1038699 h 2079137"/>
              <a:gd name="connsiteX51" fmla="*/ 9015702 w 12192000"/>
              <a:gd name="connsiteY51" fmla="*/ 1051400 h 2079137"/>
              <a:gd name="connsiteX52" fmla="*/ 8971403 w 12192000"/>
              <a:gd name="connsiteY52" fmla="*/ 1040542 h 2079137"/>
              <a:gd name="connsiteX53" fmla="*/ 8961826 w 12192000"/>
              <a:gd name="connsiteY53" fmla="*/ 1045364 h 2079137"/>
              <a:gd name="connsiteX54" fmla="*/ 8888623 w 12192000"/>
              <a:gd name="connsiteY54" fmla="*/ 1053908 h 2079137"/>
              <a:gd name="connsiteX55" fmla="*/ 8841066 w 12192000"/>
              <a:gd name="connsiteY55" fmla="*/ 1060421 h 2079137"/>
              <a:gd name="connsiteX56" fmla="*/ 8752342 w 12192000"/>
              <a:gd name="connsiteY56" fmla="*/ 1080646 h 2079137"/>
              <a:gd name="connsiteX57" fmla="*/ 8699139 w 12192000"/>
              <a:gd name="connsiteY57" fmla="*/ 1087885 h 2079137"/>
              <a:gd name="connsiteX58" fmla="*/ 8667273 w 12192000"/>
              <a:gd name="connsiteY58" fmla="*/ 1092062 h 2079137"/>
              <a:gd name="connsiteX59" fmla="*/ 8586064 w 12192000"/>
              <a:gd name="connsiteY59" fmla="*/ 1114603 h 2079137"/>
              <a:gd name="connsiteX60" fmla="*/ 8460312 w 12192000"/>
              <a:gd name="connsiteY60" fmla="*/ 1179878 h 2079137"/>
              <a:gd name="connsiteX61" fmla="*/ 8419023 w 12192000"/>
              <a:gd name="connsiteY61" fmla="*/ 1191748 h 2079137"/>
              <a:gd name="connsiteX62" fmla="*/ 8410939 w 12192000"/>
              <a:gd name="connsiteY62" fmla="*/ 1189696 h 2079137"/>
              <a:gd name="connsiteX63" fmla="*/ 8362040 w 12192000"/>
              <a:gd name="connsiteY63" fmla="*/ 1220820 h 2079137"/>
              <a:gd name="connsiteX64" fmla="*/ 8273677 w 12192000"/>
              <a:gd name="connsiteY64" fmla="*/ 1236495 h 2079137"/>
              <a:gd name="connsiteX65" fmla="*/ 8204283 w 12192000"/>
              <a:gd name="connsiteY65" fmla="*/ 1243537 h 2079137"/>
              <a:gd name="connsiteX66" fmla="*/ 8166550 w 12192000"/>
              <a:gd name="connsiteY66" fmla="*/ 1249551 h 2079137"/>
              <a:gd name="connsiteX67" fmla="*/ 8137785 w 12192000"/>
              <a:gd name="connsiteY67" fmla="*/ 1251636 h 2079137"/>
              <a:gd name="connsiteX68" fmla="*/ 8071596 w 12192000"/>
              <a:gd name="connsiteY68" fmla="*/ 1269274 h 2079137"/>
              <a:gd name="connsiteX69" fmla="*/ 7964816 w 12192000"/>
              <a:gd name="connsiteY69" fmla="*/ 1303668 h 2079137"/>
              <a:gd name="connsiteX70" fmla="*/ 7941495 w 12192000"/>
              <a:gd name="connsiteY70" fmla="*/ 1309821 h 2079137"/>
              <a:gd name="connsiteX71" fmla="*/ 7919123 w 12192000"/>
              <a:gd name="connsiteY71" fmla="*/ 1310466 h 2079137"/>
              <a:gd name="connsiteX72" fmla="*/ 7911902 w 12192000"/>
              <a:gd name="connsiteY72" fmla="*/ 1306569 h 2079137"/>
              <a:gd name="connsiteX73" fmla="*/ 7898703 w 12192000"/>
              <a:gd name="connsiteY73" fmla="*/ 1309208 h 2079137"/>
              <a:gd name="connsiteX74" fmla="*/ 7894703 w 12192000"/>
              <a:gd name="connsiteY74" fmla="*/ 1308939 h 2079137"/>
              <a:gd name="connsiteX75" fmla="*/ 7872267 w 12192000"/>
              <a:gd name="connsiteY75" fmla="*/ 1308370 h 2079137"/>
              <a:gd name="connsiteX76" fmla="*/ 7836454 w 12192000"/>
              <a:gd name="connsiteY76" fmla="*/ 1331265 h 2079137"/>
              <a:gd name="connsiteX77" fmla="*/ 7782451 w 12192000"/>
              <a:gd name="connsiteY77" fmla="*/ 1339601 h 2079137"/>
              <a:gd name="connsiteX78" fmla="*/ 7542969 w 12192000"/>
              <a:gd name="connsiteY78" fmla="*/ 1372495 h 2079137"/>
              <a:gd name="connsiteX79" fmla="*/ 7476832 w 12192000"/>
              <a:gd name="connsiteY79" fmla="*/ 1431655 h 2079137"/>
              <a:gd name="connsiteX80" fmla="*/ 7370237 w 12192000"/>
              <a:gd name="connsiteY80" fmla="*/ 1474339 h 2079137"/>
              <a:gd name="connsiteX81" fmla="*/ 7222223 w 12192000"/>
              <a:gd name="connsiteY81" fmla="*/ 1510199 h 2079137"/>
              <a:gd name="connsiteX82" fmla="*/ 7215703 w 12192000"/>
              <a:gd name="connsiteY82" fmla="*/ 1520424 h 2079137"/>
              <a:gd name="connsiteX83" fmla="*/ 7204548 w 12192000"/>
              <a:gd name="connsiteY83" fmla="*/ 1528145 h 2079137"/>
              <a:gd name="connsiteX84" fmla="*/ 7202038 w 12192000"/>
              <a:gd name="connsiteY84" fmla="*/ 1527954 h 2079137"/>
              <a:gd name="connsiteX85" fmla="*/ 7173860 w 12192000"/>
              <a:gd name="connsiteY85" fmla="*/ 1541605 h 2079137"/>
              <a:gd name="connsiteX86" fmla="*/ 7155079 w 12192000"/>
              <a:gd name="connsiteY86" fmla="*/ 1552495 h 2079137"/>
              <a:gd name="connsiteX87" fmla="*/ 7149757 w 12192000"/>
              <a:gd name="connsiteY87" fmla="*/ 1552732 h 2079137"/>
              <a:gd name="connsiteX88" fmla="*/ 7104804 w 12192000"/>
              <a:gd name="connsiteY88" fmla="*/ 1565792 h 2079137"/>
              <a:gd name="connsiteX89" fmla="*/ 7082824 w 12192000"/>
              <a:gd name="connsiteY89" fmla="*/ 1567947 h 2079137"/>
              <a:gd name="connsiteX90" fmla="*/ 7021520 w 12192000"/>
              <a:gd name="connsiteY90" fmla="*/ 1562334 h 2079137"/>
              <a:gd name="connsiteX91" fmla="*/ 6988956 w 12192000"/>
              <a:gd name="connsiteY91" fmla="*/ 1576442 h 2079137"/>
              <a:gd name="connsiteX92" fmla="*/ 6981922 w 12192000"/>
              <a:gd name="connsiteY92" fmla="*/ 1578821 h 2079137"/>
              <a:gd name="connsiteX93" fmla="*/ 6981583 w 12192000"/>
              <a:gd name="connsiteY93" fmla="*/ 1578678 h 2079137"/>
              <a:gd name="connsiteX94" fmla="*/ 6973762 w 12192000"/>
              <a:gd name="connsiteY94" fmla="*/ 1580811 h 2079137"/>
              <a:gd name="connsiteX95" fmla="*/ 6969093 w 12192000"/>
              <a:gd name="connsiteY95" fmla="*/ 1583157 h 2079137"/>
              <a:gd name="connsiteX96" fmla="*/ 6890037 w 12192000"/>
              <a:gd name="connsiteY96" fmla="*/ 1575825 h 2079137"/>
              <a:gd name="connsiteX97" fmla="*/ 6785054 w 12192000"/>
              <a:gd name="connsiteY97" fmla="*/ 1582200 h 2079137"/>
              <a:gd name="connsiteX98" fmla="*/ 6681692 w 12192000"/>
              <a:gd name="connsiteY98" fmla="*/ 1591296 h 2079137"/>
              <a:gd name="connsiteX99" fmla="*/ 6644556 w 12192000"/>
              <a:gd name="connsiteY99" fmla="*/ 1595940 h 2079137"/>
              <a:gd name="connsiteX100" fmla="*/ 6577106 w 12192000"/>
              <a:gd name="connsiteY100" fmla="*/ 1598261 h 2079137"/>
              <a:gd name="connsiteX101" fmla="*/ 6544183 w 12192000"/>
              <a:gd name="connsiteY101" fmla="*/ 1596149 h 2079137"/>
              <a:gd name="connsiteX102" fmla="*/ 6540921 w 12192000"/>
              <a:gd name="connsiteY102" fmla="*/ 1593857 h 2079137"/>
              <a:gd name="connsiteX103" fmla="*/ 6535046 w 12192000"/>
              <a:gd name="connsiteY103" fmla="*/ 1593283 h 2079137"/>
              <a:gd name="connsiteX104" fmla="*/ 6519853 w 12192000"/>
              <a:gd name="connsiteY104" fmla="*/ 1595771 h 2079137"/>
              <a:gd name="connsiteX105" fmla="*/ 6514280 w 12192000"/>
              <a:gd name="connsiteY105" fmla="*/ 1597376 h 2079137"/>
              <a:gd name="connsiteX106" fmla="*/ 6505824 w 12192000"/>
              <a:gd name="connsiteY106" fmla="*/ 1598298 h 2079137"/>
              <a:gd name="connsiteX107" fmla="*/ 6505573 w 12192000"/>
              <a:gd name="connsiteY107" fmla="*/ 1598109 h 2079137"/>
              <a:gd name="connsiteX108" fmla="*/ 6497741 w 12192000"/>
              <a:gd name="connsiteY108" fmla="*/ 1599392 h 2079137"/>
              <a:gd name="connsiteX109" fmla="*/ 6459992 w 12192000"/>
              <a:gd name="connsiteY109" fmla="*/ 1608358 h 2079137"/>
              <a:gd name="connsiteX110" fmla="*/ 6404572 w 12192000"/>
              <a:gd name="connsiteY110" fmla="*/ 1593771 h 2079137"/>
              <a:gd name="connsiteX111" fmla="*/ 6382671 w 12192000"/>
              <a:gd name="connsiteY111" fmla="*/ 1592612 h 2079137"/>
              <a:gd name="connsiteX112" fmla="*/ 6369843 w 12192000"/>
              <a:gd name="connsiteY112" fmla="*/ 1590015 h 2079137"/>
              <a:gd name="connsiteX113" fmla="*/ 6269740 w 12192000"/>
              <a:gd name="connsiteY113" fmla="*/ 1614633 h 2079137"/>
              <a:gd name="connsiteX114" fmla="*/ 6255405 w 12192000"/>
              <a:gd name="connsiteY114" fmla="*/ 1620529 h 2079137"/>
              <a:gd name="connsiteX115" fmla="*/ 6244248 w 12192000"/>
              <a:gd name="connsiteY115" fmla="*/ 1629561 h 2079137"/>
              <a:gd name="connsiteX116" fmla="*/ 6086396 w 12192000"/>
              <a:gd name="connsiteY116" fmla="*/ 1642666 h 2079137"/>
              <a:gd name="connsiteX117" fmla="*/ 5867429 w 12192000"/>
              <a:gd name="connsiteY117" fmla="*/ 1695554 h 2079137"/>
              <a:gd name="connsiteX118" fmla="*/ 5772864 w 12192000"/>
              <a:gd name="connsiteY118" fmla="*/ 1689002 h 2079137"/>
              <a:gd name="connsiteX119" fmla="*/ 5629833 w 12192000"/>
              <a:gd name="connsiteY119" fmla="*/ 1713273 h 2079137"/>
              <a:gd name="connsiteX120" fmla="*/ 5504771 w 12192000"/>
              <a:gd name="connsiteY120" fmla="*/ 1725744 h 2079137"/>
              <a:gd name="connsiteX121" fmla="*/ 5490967 w 12192000"/>
              <a:gd name="connsiteY121" fmla="*/ 1726367 h 2079137"/>
              <a:gd name="connsiteX122" fmla="*/ 5486015 w 12192000"/>
              <a:gd name="connsiteY122" fmla="*/ 1721481 h 2079137"/>
              <a:gd name="connsiteX123" fmla="*/ 5439364 w 12192000"/>
              <a:gd name="connsiteY123" fmla="*/ 1721349 h 2079137"/>
              <a:gd name="connsiteX124" fmla="*/ 5350025 w 12192000"/>
              <a:gd name="connsiteY124" fmla="*/ 1729885 h 2079137"/>
              <a:gd name="connsiteX125" fmla="*/ 5336104 w 12192000"/>
              <a:gd name="connsiteY125" fmla="*/ 1734377 h 2079137"/>
              <a:gd name="connsiteX126" fmla="*/ 5245234 w 12192000"/>
              <a:gd name="connsiteY126" fmla="*/ 1738520 h 2079137"/>
              <a:gd name="connsiteX127" fmla="*/ 5182955 w 12192000"/>
              <a:gd name="connsiteY127" fmla="*/ 1744622 h 2079137"/>
              <a:gd name="connsiteX128" fmla="*/ 5169506 w 12192000"/>
              <a:gd name="connsiteY128" fmla="*/ 1748993 h 2079137"/>
              <a:gd name="connsiteX129" fmla="*/ 5154299 w 12192000"/>
              <a:gd name="connsiteY129" fmla="*/ 1744080 h 2079137"/>
              <a:gd name="connsiteX130" fmla="*/ 5149917 w 12192000"/>
              <a:gd name="connsiteY130" fmla="*/ 1739727 h 2079137"/>
              <a:gd name="connsiteX131" fmla="*/ 5100319 w 12192000"/>
              <a:gd name="connsiteY131" fmla="*/ 1745797 h 2079137"/>
              <a:gd name="connsiteX132" fmla="*/ 5094361 w 12192000"/>
              <a:gd name="connsiteY132" fmla="*/ 1745767 h 2079137"/>
              <a:gd name="connsiteX133" fmla="*/ 5053410 w 12192000"/>
              <a:gd name="connsiteY133" fmla="*/ 1742790 h 2079137"/>
              <a:gd name="connsiteX134" fmla="*/ 4992711 w 12192000"/>
              <a:gd name="connsiteY134" fmla="*/ 1734075 h 2079137"/>
              <a:gd name="connsiteX135" fmla="*/ 4930098 w 12192000"/>
              <a:gd name="connsiteY135" fmla="*/ 1717312 h 2079137"/>
              <a:gd name="connsiteX136" fmla="*/ 4893834 w 12192000"/>
              <a:gd name="connsiteY136" fmla="*/ 1710028 h 2079137"/>
              <a:gd name="connsiteX137" fmla="*/ 4868730 w 12192000"/>
              <a:gd name="connsiteY137" fmla="*/ 1702384 h 2079137"/>
              <a:gd name="connsiteX138" fmla="*/ 4797925 w 12192000"/>
              <a:gd name="connsiteY138" fmla="*/ 1695535 h 2079137"/>
              <a:gd name="connsiteX139" fmla="*/ 4677670 w 12192000"/>
              <a:gd name="connsiteY139" fmla="*/ 1689453 h 2079137"/>
              <a:gd name="connsiteX140" fmla="*/ 4634248 w 12192000"/>
              <a:gd name="connsiteY140" fmla="*/ 1680227 h 2079137"/>
              <a:gd name="connsiteX141" fmla="*/ 4632434 w 12192000"/>
              <a:gd name="connsiteY141" fmla="*/ 1674607 h 2079137"/>
              <a:gd name="connsiteX142" fmla="*/ 4619204 w 12192000"/>
              <a:gd name="connsiteY142" fmla="*/ 1672507 h 2079137"/>
              <a:gd name="connsiteX143" fmla="*/ 4616283 w 12192000"/>
              <a:gd name="connsiteY143" fmla="*/ 1670977 h 2079137"/>
              <a:gd name="connsiteX144" fmla="*/ 4598926 w 12192000"/>
              <a:gd name="connsiteY144" fmla="*/ 1663178 h 2079137"/>
              <a:gd name="connsiteX145" fmla="*/ 4547069 w 12192000"/>
              <a:gd name="connsiteY145" fmla="*/ 1670642 h 2079137"/>
              <a:gd name="connsiteX146" fmla="*/ 4523516 w 12192000"/>
              <a:gd name="connsiteY146" fmla="*/ 1669785 h 2079137"/>
              <a:gd name="connsiteX147" fmla="*/ 4500586 w 12192000"/>
              <a:gd name="connsiteY147" fmla="*/ 1675912 h 2079137"/>
              <a:gd name="connsiteX148" fmla="*/ 4488196 w 12192000"/>
              <a:gd name="connsiteY148" fmla="*/ 1683463 h 2079137"/>
              <a:gd name="connsiteX149" fmla="*/ 4445463 w 12192000"/>
              <a:gd name="connsiteY149" fmla="*/ 1695634 h 2079137"/>
              <a:gd name="connsiteX150" fmla="*/ 4446550 w 12192000"/>
              <a:gd name="connsiteY150" fmla="*/ 1680538 h 2079137"/>
              <a:gd name="connsiteX151" fmla="*/ 4365375 w 12192000"/>
              <a:gd name="connsiteY151" fmla="*/ 1697935 h 2079137"/>
              <a:gd name="connsiteX152" fmla="*/ 4305123 w 12192000"/>
              <a:gd name="connsiteY152" fmla="*/ 1714185 h 2079137"/>
              <a:gd name="connsiteX153" fmla="*/ 4292665 w 12192000"/>
              <a:gd name="connsiteY153" fmla="*/ 1720703 h 2079137"/>
              <a:gd name="connsiteX154" fmla="*/ 4276789 w 12192000"/>
              <a:gd name="connsiteY154" fmla="*/ 1718367 h 2079137"/>
              <a:gd name="connsiteX155" fmla="*/ 4271683 w 12192000"/>
              <a:gd name="connsiteY155" fmla="*/ 1714801 h 2079137"/>
              <a:gd name="connsiteX156" fmla="*/ 4223918 w 12192000"/>
              <a:gd name="connsiteY156" fmla="*/ 1728936 h 2079137"/>
              <a:gd name="connsiteX157" fmla="*/ 4218039 w 12192000"/>
              <a:gd name="connsiteY157" fmla="*/ 1729885 h 2079137"/>
              <a:gd name="connsiteX158" fmla="*/ 4177153 w 12192000"/>
              <a:gd name="connsiteY158" fmla="*/ 1733691 h 2079137"/>
              <a:gd name="connsiteX159" fmla="*/ 4051032 w 12192000"/>
              <a:gd name="connsiteY159" fmla="*/ 1728886 h 2079137"/>
              <a:gd name="connsiteX160" fmla="*/ 4013978 w 12192000"/>
              <a:gd name="connsiteY160" fmla="*/ 1727679 h 2079137"/>
              <a:gd name="connsiteX161" fmla="*/ 3987857 w 12192000"/>
              <a:gd name="connsiteY161" fmla="*/ 1724282 h 2079137"/>
              <a:gd name="connsiteX162" fmla="*/ 3916852 w 12192000"/>
              <a:gd name="connsiteY162" fmla="*/ 1729184 h 2079137"/>
              <a:gd name="connsiteX163" fmla="*/ 3797263 w 12192000"/>
              <a:gd name="connsiteY163" fmla="*/ 1742976 h 2079137"/>
              <a:gd name="connsiteX164" fmla="*/ 3752806 w 12192000"/>
              <a:gd name="connsiteY164" fmla="*/ 1741033 h 2079137"/>
              <a:gd name="connsiteX165" fmla="*/ 3749997 w 12192000"/>
              <a:gd name="connsiteY165" fmla="*/ 1735799 h 2079137"/>
              <a:gd name="connsiteX166" fmla="*/ 3736582 w 12192000"/>
              <a:gd name="connsiteY166" fmla="*/ 1735907 h 2079137"/>
              <a:gd name="connsiteX167" fmla="*/ 3733428 w 12192000"/>
              <a:gd name="connsiteY167" fmla="*/ 1734881 h 2079137"/>
              <a:gd name="connsiteX168" fmla="*/ 3714911 w 12192000"/>
              <a:gd name="connsiteY168" fmla="*/ 1730056 h 2079137"/>
              <a:gd name="connsiteX169" fmla="*/ 3665172 w 12192000"/>
              <a:gd name="connsiteY169" fmla="*/ 1745936 h 2079137"/>
              <a:gd name="connsiteX170" fmla="*/ 3552006 w 12192000"/>
              <a:gd name="connsiteY170" fmla="*/ 1755220 h 2079137"/>
              <a:gd name="connsiteX171" fmla="*/ 3390301 w 12192000"/>
              <a:gd name="connsiteY171" fmla="*/ 1762546 h 2079137"/>
              <a:gd name="connsiteX172" fmla="*/ 3264312 w 12192000"/>
              <a:gd name="connsiteY172" fmla="*/ 1774620 h 2079137"/>
              <a:gd name="connsiteX173" fmla="*/ 3106901 w 12192000"/>
              <a:gd name="connsiteY173" fmla="*/ 1804264 h 2079137"/>
              <a:gd name="connsiteX174" fmla="*/ 2993303 w 12192000"/>
              <a:gd name="connsiteY174" fmla="*/ 1806542 h 2079137"/>
              <a:gd name="connsiteX175" fmla="*/ 2979115 w 12192000"/>
              <a:gd name="connsiteY175" fmla="*/ 1815432 h 2079137"/>
              <a:gd name="connsiteX176" fmla="*/ 2963118 w 12192000"/>
              <a:gd name="connsiteY176" fmla="*/ 1820962 h 2079137"/>
              <a:gd name="connsiteX177" fmla="*/ 2961156 w 12192000"/>
              <a:gd name="connsiteY177" fmla="*/ 1820297 h 2079137"/>
              <a:gd name="connsiteX178" fmla="*/ 2925719 w 12192000"/>
              <a:gd name="connsiteY178" fmla="*/ 1828468 h 2079137"/>
              <a:gd name="connsiteX179" fmla="*/ 2857951 w 12192000"/>
              <a:gd name="connsiteY179" fmla="*/ 1842496 h 2079137"/>
              <a:gd name="connsiteX180" fmla="*/ 2857427 w 12192000"/>
              <a:gd name="connsiteY180" fmla="*/ 1841591 h 2079137"/>
              <a:gd name="connsiteX181" fmla="*/ 2846731 w 12192000"/>
              <a:gd name="connsiteY181" fmla="*/ 1839316 h 2079137"/>
              <a:gd name="connsiteX182" fmla="*/ 2826290 w 12192000"/>
              <a:gd name="connsiteY182" fmla="*/ 1837274 h 2079137"/>
              <a:gd name="connsiteX183" fmla="*/ 2779146 w 12192000"/>
              <a:gd name="connsiteY183" fmla="*/ 1820071 h 2079137"/>
              <a:gd name="connsiteX184" fmla="*/ 2739608 w 12192000"/>
              <a:gd name="connsiteY184" fmla="*/ 1827861 h 2079137"/>
              <a:gd name="connsiteX185" fmla="*/ 2731631 w 12192000"/>
              <a:gd name="connsiteY185" fmla="*/ 1828881 h 2079137"/>
              <a:gd name="connsiteX186" fmla="*/ 2731464 w 12192000"/>
              <a:gd name="connsiteY186" fmla="*/ 1828677 h 2079137"/>
              <a:gd name="connsiteX187" fmla="*/ 2723037 w 12192000"/>
              <a:gd name="connsiteY187" fmla="*/ 1829303 h 2079137"/>
              <a:gd name="connsiteX188" fmla="*/ 2701616 w 12192000"/>
              <a:gd name="connsiteY188" fmla="*/ 1832725 h 2079137"/>
              <a:gd name="connsiteX189" fmla="*/ 2696239 w 12192000"/>
              <a:gd name="connsiteY189" fmla="*/ 1831904 h 2079137"/>
              <a:gd name="connsiteX190" fmla="*/ 2663445 w 12192000"/>
              <a:gd name="connsiteY190" fmla="*/ 1825958 h 2079137"/>
              <a:gd name="connsiteX191" fmla="*/ 2560925 w 12192000"/>
              <a:gd name="connsiteY191" fmla="*/ 1829094 h 2079137"/>
              <a:gd name="connsiteX192" fmla="*/ 2458739 w 12192000"/>
              <a:gd name="connsiteY192" fmla="*/ 1834479 h 2079137"/>
              <a:gd name="connsiteX193" fmla="*/ 2356074 w 12192000"/>
              <a:gd name="connsiteY193" fmla="*/ 1836991 h 2079137"/>
              <a:gd name="connsiteX194" fmla="*/ 2304241 w 12192000"/>
              <a:gd name="connsiteY194" fmla="*/ 1822021 h 2079137"/>
              <a:gd name="connsiteX195" fmla="*/ 2298362 w 12192000"/>
              <a:gd name="connsiteY195" fmla="*/ 1822125 h 2079137"/>
              <a:gd name="connsiteX196" fmla="*/ 2283527 w 12192000"/>
              <a:gd name="connsiteY196" fmla="*/ 1826361 h 2079137"/>
              <a:gd name="connsiteX197" fmla="*/ 2278150 w 12192000"/>
              <a:gd name="connsiteY197" fmla="*/ 1828604 h 2079137"/>
              <a:gd name="connsiteX198" fmla="*/ 2269853 w 12192000"/>
              <a:gd name="connsiteY198" fmla="*/ 1830502 h 2079137"/>
              <a:gd name="connsiteX199" fmla="*/ 2269585 w 12192000"/>
              <a:gd name="connsiteY199" fmla="*/ 1830341 h 2079137"/>
              <a:gd name="connsiteX200" fmla="*/ 2225332 w 12192000"/>
              <a:gd name="connsiteY200" fmla="*/ 1845825 h 2079137"/>
              <a:gd name="connsiteX201" fmla="*/ 2169048 w 12192000"/>
              <a:gd name="connsiteY201" fmla="*/ 1837658 h 2079137"/>
              <a:gd name="connsiteX202" fmla="*/ 2147231 w 12192000"/>
              <a:gd name="connsiteY202" fmla="*/ 1839027 h 2079137"/>
              <a:gd name="connsiteX203" fmla="*/ 2135241 w 12192000"/>
              <a:gd name="connsiteY203" fmla="*/ 1838652 h 2079137"/>
              <a:gd name="connsiteX204" fmla="*/ 2099215 w 12192000"/>
              <a:gd name="connsiteY204" fmla="*/ 1850768 h 2079137"/>
              <a:gd name="connsiteX205" fmla="*/ 2094046 w 12192000"/>
              <a:gd name="connsiteY205" fmla="*/ 1850806 h 2079137"/>
              <a:gd name="connsiteX206" fmla="*/ 2071850 w 12192000"/>
              <a:gd name="connsiteY206" fmla="*/ 1861319 h 2079137"/>
              <a:gd name="connsiteX207" fmla="*/ 2039607 w 12192000"/>
              <a:gd name="connsiteY207" fmla="*/ 1874318 h 2079137"/>
              <a:gd name="connsiteX208" fmla="*/ 2037289 w 12192000"/>
              <a:gd name="connsiteY208" fmla="*/ 1874025 h 2079137"/>
              <a:gd name="connsiteX209" fmla="*/ 2023615 w 12192000"/>
              <a:gd name="connsiteY209" fmla="*/ 1881562 h 2079137"/>
              <a:gd name="connsiteX210" fmla="*/ 1957176 w 12192000"/>
              <a:gd name="connsiteY210" fmla="*/ 1898709 h 2079137"/>
              <a:gd name="connsiteX211" fmla="*/ 1858081 w 12192000"/>
              <a:gd name="connsiteY211" fmla="*/ 1923144 h 2079137"/>
              <a:gd name="connsiteX212" fmla="*/ 1738865 w 12192000"/>
              <a:gd name="connsiteY212" fmla="*/ 1944965 h 2079137"/>
              <a:gd name="connsiteX213" fmla="*/ 1616692 w 12192000"/>
              <a:gd name="connsiteY213" fmla="*/ 1989107 h 2079137"/>
              <a:gd name="connsiteX214" fmla="*/ 1411898 w 12192000"/>
              <a:gd name="connsiteY214" fmla="*/ 2046254 h 2079137"/>
              <a:gd name="connsiteX215" fmla="*/ 1375780 w 12192000"/>
              <a:gd name="connsiteY215" fmla="*/ 2047961 h 2079137"/>
              <a:gd name="connsiteX216" fmla="*/ 1375707 w 12192000"/>
              <a:gd name="connsiteY216" fmla="*/ 2047981 h 2079137"/>
              <a:gd name="connsiteX217" fmla="*/ 1285585 w 12192000"/>
              <a:gd name="connsiteY217" fmla="*/ 2047113 h 2079137"/>
              <a:gd name="connsiteX218" fmla="*/ 1263658 w 12192000"/>
              <a:gd name="connsiteY218" fmla="*/ 2041397 h 2079137"/>
              <a:gd name="connsiteX219" fmla="*/ 1170403 w 12192000"/>
              <a:gd name="connsiteY219" fmla="*/ 2033399 h 2079137"/>
              <a:gd name="connsiteX220" fmla="*/ 1153718 w 12192000"/>
              <a:gd name="connsiteY220" fmla="*/ 2029576 h 2079137"/>
              <a:gd name="connsiteX221" fmla="*/ 1133937 w 12192000"/>
              <a:gd name="connsiteY221" fmla="*/ 2032149 h 2079137"/>
              <a:gd name="connsiteX222" fmla="*/ 1054999 w 12192000"/>
              <a:gd name="connsiteY222" fmla="*/ 2043242 h 2079137"/>
              <a:gd name="connsiteX223" fmla="*/ 1018405 w 12192000"/>
              <a:gd name="connsiteY223" fmla="*/ 2048281 h 2079137"/>
              <a:gd name="connsiteX224" fmla="*/ 1016563 w 12192000"/>
              <a:gd name="connsiteY224" fmla="*/ 2051718 h 2079137"/>
              <a:gd name="connsiteX225" fmla="*/ 1008284 w 12192000"/>
              <a:gd name="connsiteY225" fmla="*/ 2046742 h 2079137"/>
              <a:gd name="connsiteX226" fmla="*/ 981974 w 12192000"/>
              <a:gd name="connsiteY226" fmla="*/ 2048363 h 2079137"/>
              <a:gd name="connsiteX227" fmla="*/ 971903 w 12192000"/>
              <a:gd name="connsiteY227" fmla="*/ 2053484 h 2079137"/>
              <a:gd name="connsiteX228" fmla="*/ 954015 w 12192000"/>
              <a:gd name="connsiteY228" fmla="*/ 2052529 h 2079137"/>
              <a:gd name="connsiteX229" fmla="*/ 839571 w 12192000"/>
              <a:gd name="connsiteY229" fmla="*/ 2046509 h 2079137"/>
              <a:gd name="connsiteX230" fmla="*/ 823321 w 12192000"/>
              <a:gd name="connsiteY230" fmla="*/ 2054296 h 2079137"/>
              <a:gd name="connsiteX231" fmla="*/ 800990 w 12192000"/>
              <a:gd name="connsiteY231" fmla="*/ 2051523 h 2079137"/>
              <a:gd name="connsiteX232" fmla="*/ 776439 w 12192000"/>
              <a:gd name="connsiteY232" fmla="*/ 2062634 h 2079137"/>
              <a:gd name="connsiteX233" fmla="*/ 763041 w 12192000"/>
              <a:gd name="connsiteY233" fmla="*/ 2063995 h 2079137"/>
              <a:gd name="connsiteX234" fmla="*/ 757863 w 12192000"/>
              <a:gd name="connsiteY234" fmla="*/ 2065877 h 2079137"/>
              <a:gd name="connsiteX235" fmla="*/ 745053 w 12192000"/>
              <a:gd name="connsiteY235" fmla="*/ 2051831 h 2079137"/>
              <a:gd name="connsiteX236" fmla="*/ 722609 w 12192000"/>
              <a:gd name="connsiteY236" fmla="*/ 2049504 h 2079137"/>
              <a:gd name="connsiteX237" fmla="*/ 717618 w 12192000"/>
              <a:gd name="connsiteY237" fmla="*/ 2042131 h 2079137"/>
              <a:gd name="connsiteX238" fmla="*/ 703285 w 12192000"/>
              <a:gd name="connsiteY238" fmla="*/ 2046808 h 2079137"/>
              <a:gd name="connsiteX239" fmla="*/ 680199 w 12192000"/>
              <a:gd name="connsiteY239" fmla="*/ 2051947 h 2079137"/>
              <a:gd name="connsiteX240" fmla="*/ 667351 w 12192000"/>
              <a:gd name="connsiteY240" fmla="*/ 2054469 h 2079137"/>
              <a:gd name="connsiteX241" fmla="*/ 660961 w 12192000"/>
              <a:gd name="connsiteY241" fmla="*/ 2049404 h 2079137"/>
              <a:gd name="connsiteX242" fmla="*/ 638282 w 12192000"/>
              <a:gd name="connsiteY242" fmla="*/ 2060093 h 2079137"/>
              <a:gd name="connsiteX243" fmla="*/ 583551 w 12192000"/>
              <a:gd name="connsiteY243" fmla="*/ 2070197 h 2079137"/>
              <a:gd name="connsiteX244" fmla="*/ 525274 w 12192000"/>
              <a:gd name="connsiteY244" fmla="*/ 2079137 h 2079137"/>
              <a:gd name="connsiteX245" fmla="*/ 405635 w 12192000"/>
              <a:gd name="connsiteY245" fmla="*/ 2059339 h 2079137"/>
              <a:gd name="connsiteX246" fmla="*/ 281555 w 12192000"/>
              <a:gd name="connsiteY246" fmla="*/ 2022847 h 2079137"/>
              <a:gd name="connsiteX247" fmla="*/ 98513 w 12192000"/>
              <a:gd name="connsiteY247" fmla="*/ 1969504 h 2079137"/>
              <a:gd name="connsiteX248" fmla="*/ 56191 w 12192000"/>
              <a:gd name="connsiteY248" fmla="*/ 1950709 h 2079137"/>
              <a:gd name="connsiteX249" fmla="*/ 0 w 12192000"/>
              <a:gd name="connsiteY249" fmla="*/ 1935789 h 2079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Lst>
            <a:rect l="l" t="t" r="r" b="b"/>
            <a:pathLst>
              <a:path w="12192000" h="2079137">
                <a:moveTo>
                  <a:pt x="12160143" y="831692"/>
                </a:moveTo>
                <a:lnTo>
                  <a:pt x="12159112" y="833361"/>
                </a:lnTo>
                <a:cubicBezTo>
                  <a:pt x="12157915" y="833832"/>
                  <a:pt x="12157402" y="833649"/>
                  <a:pt x="12158912" y="832430"/>
                </a:cubicBezTo>
                <a:close/>
                <a:moveTo>
                  <a:pt x="0" y="0"/>
                </a:moveTo>
                <a:lnTo>
                  <a:pt x="12192000" y="0"/>
                </a:lnTo>
                <a:lnTo>
                  <a:pt x="12192000" y="558063"/>
                </a:lnTo>
                <a:lnTo>
                  <a:pt x="12189259" y="810508"/>
                </a:lnTo>
                <a:lnTo>
                  <a:pt x="12170847" y="825280"/>
                </a:lnTo>
                <a:lnTo>
                  <a:pt x="12160143" y="831692"/>
                </a:lnTo>
                <a:lnTo>
                  <a:pt x="12163806" y="825759"/>
                </a:lnTo>
                <a:cubicBezTo>
                  <a:pt x="12125449" y="821525"/>
                  <a:pt x="12082203" y="824698"/>
                  <a:pt x="12056557" y="810176"/>
                </a:cubicBezTo>
                <a:cubicBezTo>
                  <a:pt x="12050902" y="790976"/>
                  <a:pt x="11923731" y="799312"/>
                  <a:pt x="11900316" y="789618"/>
                </a:cubicBezTo>
                <a:cubicBezTo>
                  <a:pt x="11841702" y="803374"/>
                  <a:pt x="11823963" y="832645"/>
                  <a:pt x="11791206" y="824176"/>
                </a:cubicBezTo>
                <a:cubicBezTo>
                  <a:pt x="11768977" y="817380"/>
                  <a:pt x="11683857" y="828947"/>
                  <a:pt x="11659257" y="800841"/>
                </a:cubicBezTo>
                <a:cubicBezTo>
                  <a:pt x="11617173" y="818107"/>
                  <a:pt x="11602556" y="790694"/>
                  <a:pt x="11569789" y="797135"/>
                </a:cubicBezTo>
                <a:cubicBezTo>
                  <a:pt x="11498310" y="795094"/>
                  <a:pt x="11458472" y="819882"/>
                  <a:pt x="11367885" y="791985"/>
                </a:cubicBezTo>
                <a:cubicBezTo>
                  <a:pt x="11325508" y="798158"/>
                  <a:pt x="11266580" y="755023"/>
                  <a:pt x="11174663" y="788721"/>
                </a:cubicBezTo>
                <a:cubicBezTo>
                  <a:pt x="11122703" y="792192"/>
                  <a:pt x="11150009" y="775410"/>
                  <a:pt x="11068220" y="786994"/>
                </a:cubicBezTo>
                <a:cubicBezTo>
                  <a:pt x="11046931" y="759861"/>
                  <a:pt x="10919185" y="793102"/>
                  <a:pt x="10893266" y="794013"/>
                </a:cubicBezTo>
                <a:cubicBezTo>
                  <a:pt x="10874184" y="776189"/>
                  <a:pt x="10862860" y="788743"/>
                  <a:pt x="10844025" y="789857"/>
                </a:cubicBezTo>
                <a:cubicBezTo>
                  <a:pt x="10836453" y="779294"/>
                  <a:pt x="10820690" y="778184"/>
                  <a:pt x="10814353" y="789010"/>
                </a:cubicBezTo>
                <a:cubicBezTo>
                  <a:pt x="10819669" y="816016"/>
                  <a:pt x="10754019" y="789067"/>
                  <a:pt x="10748393" y="806738"/>
                </a:cubicBezTo>
                <a:cubicBezTo>
                  <a:pt x="10687156" y="807873"/>
                  <a:pt x="10550299" y="781800"/>
                  <a:pt x="10468256" y="778733"/>
                </a:cubicBezTo>
                <a:cubicBezTo>
                  <a:pt x="10436666" y="770025"/>
                  <a:pt x="10371995" y="797252"/>
                  <a:pt x="10256131" y="788332"/>
                </a:cubicBezTo>
                <a:cubicBezTo>
                  <a:pt x="10240995" y="781626"/>
                  <a:pt x="10182664" y="765742"/>
                  <a:pt x="10177442" y="777371"/>
                </a:cubicBezTo>
                <a:cubicBezTo>
                  <a:pt x="10141447" y="775683"/>
                  <a:pt x="10030323" y="810071"/>
                  <a:pt x="10006086" y="792651"/>
                </a:cubicBezTo>
                <a:cubicBezTo>
                  <a:pt x="10009448" y="818833"/>
                  <a:pt x="9960389" y="791426"/>
                  <a:pt x="9952382" y="815411"/>
                </a:cubicBezTo>
                <a:lnTo>
                  <a:pt x="9926457" y="827295"/>
                </a:lnTo>
                <a:lnTo>
                  <a:pt x="9843405" y="867046"/>
                </a:lnTo>
                <a:lnTo>
                  <a:pt x="9830866" y="875047"/>
                </a:lnTo>
                <a:lnTo>
                  <a:pt x="9801807" y="872272"/>
                </a:lnTo>
                <a:lnTo>
                  <a:pt x="9785653" y="861743"/>
                </a:lnTo>
                <a:lnTo>
                  <a:pt x="9781177" y="864820"/>
                </a:lnTo>
                <a:cubicBezTo>
                  <a:pt x="9776153" y="871003"/>
                  <a:pt x="9773556" y="874842"/>
                  <a:pt x="9768640" y="869379"/>
                </a:cubicBezTo>
                <a:lnTo>
                  <a:pt x="9712211" y="900283"/>
                </a:lnTo>
                <a:cubicBezTo>
                  <a:pt x="9706243" y="902750"/>
                  <a:pt x="9698952" y="902954"/>
                  <a:pt x="9689465" y="899268"/>
                </a:cubicBezTo>
                <a:cubicBezTo>
                  <a:pt x="9670819" y="902906"/>
                  <a:pt x="9618108" y="917739"/>
                  <a:pt x="9600339" y="922112"/>
                </a:cubicBezTo>
                <a:lnTo>
                  <a:pt x="9582850" y="925510"/>
                </a:lnTo>
                <a:cubicBezTo>
                  <a:pt x="9574400" y="928631"/>
                  <a:pt x="9556868" y="938130"/>
                  <a:pt x="9549638" y="940845"/>
                </a:cubicBezTo>
                <a:cubicBezTo>
                  <a:pt x="9543792" y="942327"/>
                  <a:pt x="9546812" y="939351"/>
                  <a:pt x="9539471" y="941799"/>
                </a:cubicBezTo>
                <a:cubicBezTo>
                  <a:pt x="9538994" y="947702"/>
                  <a:pt x="9536009" y="953248"/>
                  <a:pt x="9505592" y="955533"/>
                </a:cubicBezTo>
                <a:cubicBezTo>
                  <a:pt x="9486013" y="968563"/>
                  <a:pt x="9460860" y="978842"/>
                  <a:pt x="9432569" y="985377"/>
                </a:cubicBezTo>
                <a:cubicBezTo>
                  <a:pt x="9426990" y="980335"/>
                  <a:pt x="9418918" y="990185"/>
                  <a:pt x="9414216" y="992655"/>
                </a:cubicBezTo>
                <a:cubicBezTo>
                  <a:pt x="9412644" y="989014"/>
                  <a:pt x="9400057" y="989255"/>
                  <a:pt x="9397106" y="992980"/>
                </a:cubicBezTo>
                <a:cubicBezTo>
                  <a:pt x="9314093" y="1020862"/>
                  <a:pt x="9349678" y="978420"/>
                  <a:pt x="9305108" y="1007767"/>
                </a:cubicBezTo>
                <a:cubicBezTo>
                  <a:pt x="9296670" y="1010324"/>
                  <a:pt x="9289251" y="1009612"/>
                  <a:pt x="9282434" y="1007523"/>
                </a:cubicBezTo>
                <a:lnTo>
                  <a:pt x="9271941" y="1002839"/>
                </a:lnTo>
                <a:lnTo>
                  <a:pt x="9238227" y="1017668"/>
                </a:lnTo>
                <a:cubicBezTo>
                  <a:pt x="9221294" y="1023415"/>
                  <a:pt x="9203166" y="1027997"/>
                  <a:pt x="9184265" y="1031275"/>
                </a:cubicBezTo>
                <a:cubicBezTo>
                  <a:pt x="9178371" y="1024135"/>
                  <a:pt x="9165618" y="1036637"/>
                  <a:pt x="9159000" y="1039569"/>
                </a:cubicBezTo>
                <a:cubicBezTo>
                  <a:pt x="9157881" y="1034602"/>
                  <a:pt x="9141725" y="1033964"/>
                  <a:pt x="9137031" y="1038699"/>
                </a:cubicBezTo>
                <a:cubicBezTo>
                  <a:pt x="9023973" y="1069523"/>
                  <a:pt x="9079946" y="1015706"/>
                  <a:pt x="9015702" y="1051400"/>
                </a:cubicBezTo>
                <a:lnTo>
                  <a:pt x="8971403" y="1040542"/>
                </a:lnTo>
                <a:lnTo>
                  <a:pt x="8961826" y="1045364"/>
                </a:lnTo>
                <a:cubicBezTo>
                  <a:pt x="8922837" y="1050010"/>
                  <a:pt x="8909116" y="1040754"/>
                  <a:pt x="8888623" y="1053908"/>
                </a:cubicBezTo>
                <a:cubicBezTo>
                  <a:pt x="8850424" y="1035587"/>
                  <a:pt x="8865892" y="1054194"/>
                  <a:pt x="8841066" y="1060421"/>
                </a:cubicBezTo>
                <a:cubicBezTo>
                  <a:pt x="8818353" y="1064878"/>
                  <a:pt x="8775995" y="1076068"/>
                  <a:pt x="8752342" y="1080646"/>
                </a:cubicBezTo>
                <a:cubicBezTo>
                  <a:pt x="8736966" y="1099406"/>
                  <a:pt x="8723186" y="1079948"/>
                  <a:pt x="8699139" y="1087885"/>
                </a:cubicBezTo>
                <a:cubicBezTo>
                  <a:pt x="8688630" y="1095506"/>
                  <a:pt x="8680324" y="1097539"/>
                  <a:pt x="8667273" y="1092062"/>
                </a:cubicBezTo>
                <a:cubicBezTo>
                  <a:pt x="8619205" y="1128818"/>
                  <a:pt x="8634590" y="1097116"/>
                  <a:pt x="8586064" y="1114603"/>
                </a:cubicBezTo>
                <a:cubicBezTo>
                  <a:pt x="8544721" y="1131913"/>
                  <a:pt x="8496602" y="1145520"/>
                  <a:pt x="8460312" y="1179878"/>
                </a:cubicBezTo>
                <a:cubicBezTo>
                  <a:pt x="8454266" y="1189140"/>
                  <a:pt x="8435781" y="1194455"/>
                  <a:pt x="8419023" y="1191748"/>
                </a:cubicBezTo>
                <a:cubicBezTo>
                  <a:pt x="8416138" y="1191283"/>
                  <a:pt x="8413416" y="1190591"/>
                  <a:pt x="8410939" y="1189696"/>
                </a:cubicBezTo>
                <a:cubicBezTo>
                  <a:pt x="8390077" y="1213458"/>
                  <a:pt x="8370324" y="1205397"/>
                  <a:pt x="8362040" y="1220820"/>
                </a:cubicBezTo>
                <a:cubicBezTo>
                  <a:pt x="8320616" y="1231942"/>
                  <a:pt x="8281663" y="1222882"/>
                  <a:pt x="8273677" y="1236495"/>
                </a:cubicBezTo>
                <a:cubicBezTo>
                  <a:pt x="8251358" y="1238573"/>
                  <a:pt x="8216738" y="1228341"/>
                  <a:pt x="8204283" y="1243537"/>
                </a:cubicBezTo>
                <a:cubicBezTo>
                  <a:pt x="8198634" y="1233135"/>
                  <a:pt x="8181550" y="1254947"/>
                  <a:pt x="8166550" y="1249551"/>
                </a:cubicBezTo>
                <a:cubicBezTo>
                  <a:pt x="8155570" y="1244572"/>
                  <a:pt x="8147825" y="1250027"/>
                  <a:pt x="8137785" y="1251636"/>
                </a:cubicBezTo>
                <a:cubicBezTo>
                  <a:pt x="8123427" y="1248361"/>
                  <a:pt x="8081662" y="1261833"/>
                  <a:pt x="8071596" y="1269274"/>
                </a:cubicBezTo>
                <a:cubicBezTo>
                  <a:pt x="8048949" y="1293759"/>
                  <a:pt x="7983924" y="1284712"/>
                  <a:pt x="7964816" y="1303668"/>
                </a:cubicBezTo>
                <a:cubicBezTo>
                  <a:pt x="7957137" y="1306992"/>
                  <a:pt x="7949335" y="1308861"/>
                  <a:pt x="7941495" y="1309821"/>
                </a:cubicBezTo>
                <a:lnTo>
                  <a:pt x="7919123" y="1310466"/>
                </a:lnTo>
                <a:lnTo>
                  <a:pt x="7911902" y="1306569"/>
                </a:lnTo>
                <a:lnTo>
                  <a:pt x="7898703" y="1309208"/>
                </a:lnTo>
                <a:lnTo>
                  <a:pt x="7894703" y="1308939"/>
                </a:lnTo>
                <a:lnTo>
                  <a:pt x="7872267" y="1308370"/>
                </a:lnTo>
                <a:cubicBezTo>
                  <a:pt x="7886550" y="1330359"/>
                  <a:pt x="7812648" y="1314851"/>
                  <a:pt x="7836454" y="1331265"/>
                </a:cubicBezTo>
                <a:cubicBezTo>
                  <a:pt x="7798907" y="1336933"/>
                  <a:pt x="7831419" y="1351068"/>
                  <a:pt x="7782451" y="1339601"/>
                </a:cubicBezTo>
                <a:cubicBezTo>
                  <a:pt x="7727636" y="1365002"/>
                  <a:pt x="7583002" y="1338768"/>
                  <a:pt x="7542969" y="1372495"/>
                </a:cubicBezTo>
                <a:cubicBezTo>
                  <a:pt x="7546396" y="1360942"/>
                  <a:pt x="7492851" y="1424323"/>
                  <a:pt x="7476832" y="1431655"/>
                </a:cubicBezTo>
                <a:cubicBezTo>
                  <a:pt x="7439619" y="1443703"/>
                  <a:pt x="7425596" y="1454661"/>
                  <a:pt x="7370237" y="1474339"/>
                </a:cubicBezTo>
                <a:cubicBezTo>
                  <a:pt x="7316246" y="1485928"/>
                  <a:pt x="7281903" y="1512712"/>
                  <a:pt x="7222223" y="1510199"/>
                </a:cubicBezTo>
                <a:cubicBezTo>
                  <a:pt x="7221190" y="1514030"/>
                  <a:pt x="7218885" y="1517398"/>
                  <a:pt x="7215703" y="1520424"/>
                </a:cubicBezTo>
                <a:lnTo>
                  <a:pt x="7204548" y="1528145"/>
                </a:lnTo>
                <a:lnTo>
                  <a:pt x="7202038" y="1527954"/>
                </a:lnTo>
                <a:lnTo>
                  <a:pt x="7173860" y="1541605"/>
                </a:lnTo>
                <a:lnTo>
                  <a:pt x="7155079" y="1552495"/>
                </a:lnTo>
                <a:lnTo>
                  <a:pt x="7149757" y="1552732"/>
                </a:lnTo>
                <a:cubicBezTo>
                  <a:pt x="7141378" y="1554948"/>
                  <a:pt x="7115959" y="1563256"/>
                  <a:pt x="7104804" y="1565792"/>
                </a:cubicBezTo>
                <a:cubicBezTo>
                  <a:pt x="7099811" y="1550850"/>
                  <a:pt x="7096935" y="1561973"/>
                  <a:pt x="7082824" y="1567947"/>
                </a:cubicBezTo>
                <a:cubicBezTo>
                  <a:pt x="7071919" y="1546070"/>
                  <a:pt x="7039417" y="1570606"/>
                  <a:pt x="7021520" y="1562334"/>
                </a:cubicBezTo>
                <a:cubicBezTo>
                  <a:pt x="7011400" y="1567217"/>
                  <a:pt x="7000495" y="1571981"/>
                  <a:pt x="6988956" y="1576442"/>
                </a:cubicBezTo>
                <a:lnTo>
                  <a:pt x="6981922" y="1578821"/>
                </a:lnTo>
                <a:lnTo>
                  <a:pt x="6981583" y="1578678"/>
                </a:lnTo>
                <a:cubicBezTo>
                  <a:pt x="6979627" y="1578791"/>
                  <a:pt x="6977153" y="1579421"/>
                  <a:pt x="6973762" y="1580811"/>
                </a:cubicBezTo>
                <a:lnTo>
                  <a:pt x="6969093" y="1583157"/>
                </a:lnTo>
                <a:lnTo>
                  <a:pt x="6890037" y="1575825"/>
                </a:lnTo>
                <a:cubicBezTo>
                  <a:pt x="6849459" y="1579997"/>
                  <a:pt x="6820022" y="1566922"/>
                  <a:pt x="6785054" y="1582200"/>
                </a:cubicBezTo>
                <a:cubicBezTo>
                  <a:pt x="6747047" y="1586037"/>
                  <a:pt x="6712794" y="1582954"/>
                  <a:pt x="6681692" y="1591296"/>
                </a:cubicBezTo>
                <a:cubicBezTo>
                  <a:pt x="6667557" y="1587501"/>
                  <a:pt x="6654822" y="1586753"/>
                  <a:pt x="6644556" y="1595940"/>
                </a:cubicBezTo>
                <a:cubicBezTo>
                  <a:pt x="6608615" y="1597269"/>
                  <a:pt x="6597697" y="1587005"/>
                  <a:pt x="6577106" y="1598261"/>
                </a:cubicBezTo>
                <a:lnTo>
                  <a:pt x="6544183" y="1596149"/>
                </a:lnTo>
                <a:lnTo>
                  <a:pt x="6540921" y="1593857"/>
                </a:lnTo>
                <a:lnTo>
                  <a:pt x="6535046" y="1593283"/>
                </a:lnTo>
                <a:lnTo>
                  <a:pt x="6519853" y="1595771"/>
                </a:lnTo>
                <a:lnTo>
                  <a:pt x="6514280" y="1597376"/>
                </a:lnTo>
                <a:cubicBezTo>
                  <a:pt x="6510385" y="1598232"/>
                  <a:pt x="6507735" y="1598481"/>
                  <a:pt x="6505824" y="1598298"/>
                </a:cubicBezTo>
                <a:lnTo>
                  <a:pt x="6505573" y="1598109"/>
                </a:lnTo>
                <a:lnTo>
                  <a:pt x="6497741" y="1599392"/>
                </a:lnTo>
                <a:cubicBezTo>
                  <a:pt x="6484628" y="1602044"/>
                  <a:pt x="6471968" y="1605085"/>
                  <a:pt x="6459992" y="1608358"/>
                </a:cubicBezTo>
                <a:cubicBezTo>
                  <a:pt x="6447037" y="1597612"/>
                  <a:pt x="6404274" y="1616787"/>
                  <a:pt x="6404572" y="1593771"/>
                </a:cubicBezTo>
                <a:cubicBezTo>
                  <a:pt x="6388277" y="1597519"/>
                  <a:pt x="6380141" y="1607970"/>
                  <a:pt x="6382671" y="1592612"/>
                </a:cubicBezTo>
                <a:lnTo>
                  <a:pt x="6369843" y="1590015"/>
                </a:lnTo>
                <a:lnTo>
                  <a:pt x="6269740" y="1614633"/>
                </a:lnTo>
                <a:lnTo>
                  <a:pt x="6255405" y="1620529"/>
                </a:lnTo>
                <a:cubicBezTo>
                  <a:pt x="6250911" y="1623016"/>
                  <a:pt x="6247090" y="1625968"/>
                  <a:pt x="6244248" y="1629561"/>
                </a:cubicBezTo>
                <a:cubicBezTo>
                  <a:pt x="6188859" y="1618246"/>
                  <a:pt x="6143250" y="1639346"/>
                  <a:pt x="6086396" y="1642666"/>
                </a:cubicBezTo>
                <a:cubicBezTo>
                  <a:pt x="6024311" y="1653696"/>
                  <a:pt x="5889522" y="1686499"/>
                  <a:pt x="5867429" y="1695554"/>
                </a:cubicBezTo>
                <a:cubicBezTo>
                  <a:pt x="5848669" y="1700350"/>
                  <a:pt x="5763994" y="1699795"/>
                  <a:pt x="5772864" y="1689002"/>
                </a:cubicBezTo>
                <a:cubicBezTo>
                  <a:pt x="5718480" y="1716048"/>
                  <a:pt x="5694188" y="1696562"/>
                  <a:pt x="5629833" y="1713273"/>
                </a:cubicBezTo>
                <a:lnTo>
                  <a:pt x="5504771" y="1725744"/>
                </a:lnTo>
                <a:lnTo>
                  <a:pt x="5490967" y="1726367"/>
                </a:lnTo>
                <a:lnTo>
                  <a:pt x="5486015" y="1721481"/>
                </a:lnTo>
                <a:lnTo>
                  <a:pt x="5439364" y="1721349"/>
                </a:lnTo>
                <a:cubicBezTo>
                  <a:pt x="5418850" y="1733129"/>
                  <a:pt x="5381503" y="1725668"/>
                  <a:pt x="5350025" y="1729885"/>
                </a:cubicBezTo>
                <a:lnTo>
                  <a:pt x="5336104" y="1734377"/>
                </a:lnTo>
                <a:lnTo>
                  <a:pt x="5245234" y="1738520"/>
                </a:lnTo>
                <a:lnTo>
                  <a:pt x="5182955" y="1744622"/>
                </a:lnTo>
                <a:lnTo>
                  <a:pt x="5169506" y="1748993"/>
                </a:lnTo>
                <a:lnTo>
                  <a:pt x="5154299" y="1744080"/>
                </a:lnTo>
                <a:cubicBezTo>
                  <a:pt x="5152463" y="1742751"/>
                  <a:pt x="5150989" y="1741283"/>
                  <a:pt x="5149917" y="1739727"/>
                </a:cubicBezTo>
                <a:lnTo>
                  <a:pt x="5100319" y="1745797"/>
                </a:lnTo>
                <a:lnTo>
                  <a:pt x="5094361" y="1745767"/>
                </a:lnTo>
                <a:lnTo>
                  <a:pt x="5053410" y="1742790"/>
                </a:lnTo>
                <a:lnTo>
                  <a:pt x="4992711" y="1734075"/>
                </a:lnTo>
                <a:cubicBezTo>
                  <a:pt x="4972764" y="1728527"/>
                  <a:pt x="4955480" y="1708667"/>
                  <a:pt x="4930098" y="1717312"/>
                </a:cubicBezTo>
                <a:cubicBezTo>
                  <a:pt x="4936142" y="1706767"/>
                  <a:pt x="4900350" y="1719438"/>
                  <a:pt x="4893834" y="1710028"/>
                </a:cubicBezTo>
                <a:cubicBezTo>
                  <a:pt x="4890113" y="1702277"/>
                  <a:pt x="4878389" y="1704314"/>
                  <a:pt x="4868730" y="1702384"/>
                </a:cubicBezTo>
                <a:cubicBezTo>
                  <a:pt x="4860577" y="1694955"/>
                  <a:pt x="4813519" y="1692594"/>
                  <a:pt x="4797925" y="1695535"/>
                </a:cubicBezTo>
                <a:cubicBezTo>
                  <a:pt x="4754973" y="1708626"/>
                  <a:pt x="4712186" y="1679830"/>
                  <a:pt x="4677670" y="1689453"/>
                </a:cubicBezTo>
                <a:cubicBezTo>
                  <a:pt x="4650390" y="1686902"/>
                  <a:pt x="4641786" y="1682702"/>
                  <a:pt x="4634248" y="1680227"/>
                </a:cubicBezTo>
                <a:lnTo>
                  <a:pt x="4632434" y="1674607"/>
                </a:lnTo>
                <a:lnTo>
                  <a:pt x="4619204" y="1672507"/>
                </a:lnTo>
                <a:lnTo>
                  <a:pt x="4616283" y="1670977"/>
                </a:lnTo>
                <a:cubicBezTo>
                  <a:pt x="4610716" y="1668036"/>
                  <a:pt x="4605090" y="1665277"/>
                  <a:pt x="4598926" y="1663178"/>
                </a:cubicBezTo>
                <a:cubicBezTo>
                  <a:pt x="4588025" y="1686237"/>
                  <a:pt x="4544698" y="1649138"/>
                  <a:pt x="4547069" y="1670642"/>
                </a:cubicBezTo>
                <a:lnTo>
                  <a:pt x="4523516" y="1669785"/>
                </a:lnTo>
                <a:lnTo>
                  <a:pt x="4500586" y="1675912"/>
                </a:lnTo>
                <a:lnTo>
                  <a:pt x="4488196" y="1683463"/>
                </a:lnTo>
                <a:lnTo>
                  <a:pt x="4445463" y="1695634"/>
                </a:lnTo>
                <a:lnTo>
                  <a:pt x="4446550" y="1680538"/>
                </a:lnTo>
                <a:lnTo>
                  <a:pt x="4365375" y="1697935"/>
                </a:lnTo>
                <a:lnTo>
                  <a:pt x="4305123" y="1714185"/>
                </a:lnTo>
                <a:lnTo>
                  <a:pt x="4292665" y="1720703"/>
                </a:lnTo>
                <a:lnTo>
                  <a:pt x="4276789" y="1718367"/>
                </a:lnTo>
                <a:cubicBezTo>
                  <a:pt x="4274740" y="1717359"/>
                  <a:pt x="4273021" y="1716157"/>
                  <a:pt x="4271683" y="1714801"/>
                </a:cubicBezTo>
                <a:lnTo>
                  <a:pt x="4223918" y="1728936"/>
                </a:lnTo>
                <a:lnTo>
                  <a:pt x="4218039" y="1729885"/>
                </a:lnTo>
                <a:lnTo>
                  <a:pt x="4177153" y="1733691"/>
                </a:lnTo>
                <a:lnTo>
                  <a:pt x="4051032" y="1728886"/>
                </a:lnTo>
                <a:cubicBezTo>
                  <a:pt x="4055072" y="1717510"/>
                  <a:pt x="4022108" y="1735873"/>
                  <a:pt x="4013978" y="1727679"/>
                </a:cubicBezTo>
                <a:cubicBezTo>
                  <a:pt x="4008905" y="1720660"/>
                  <a:pt x="3997723" y="1724594"/>
                  <a:pt x="3987857" y="1724282"/>
                </a:cubicBezTo>
                <a:cubicBezTo>
                  <a:pt x="3978476" y="1718309"/>
                  <a:pt x="3931683" y="1723723"/>
                  <a:pt x="3916852" y="1729184"/>
                </a:cubicBezTo>
                <a:cubicBezTo>
                  <a:pt x="3876910" y="1749138"/>
                  <a:pt x="3829523" y="1727824"/>
                  <a:pt x="3797263" y="1742976"/>
                </a:cubicBezTo>
                <a:cubicBezTo>
                  <a:pt x="3769922" y="1744951"/>
                  <a:pt x="3760682" y="1742230"/>
                  <a:pt x="3752806" y="1741033"/>
                </a:cubicBezTo>
                <a:lnTo>
                  <a:pt x="3749997" y="1735799"/>
                </a:lnTo>
                <a:lnTo>
                  <a:pt x="3736582" y="1735907"/>
                </a:lnTo>
                <a:lnTo>
                  <a:pt x="3733428" y="1734881"/>
                </a:lnTo>
                <a:cubicBezTo>
                  <a:pt x="3727408" y="1732899"/>
                  <a:pt x="3721365" y="1731108"/>
                  <a:pt x="3714911" y="1730056"/>
                </a:cubicBezTo>
                <a:cubicBezTo>
                  <a:pt x="3708355" y="1754554"/>
                  <a:pt x="3658933" y="1725152"/>
                  <a:pt x="3665172" y="1745936"/>
                </a:cubicBezTo>
                <a:cubicBezTo>
                  <a:pt x="3628569" y="1744420"/>
                  <a:pt x="3583742" y="1775884"/>
                  <a:pt x="3552006" y="1755220"/>
                </a:cubicBezTo>
                <a:cubicBezTo>
                  <a:pt x="3497522" y="1758390"/>
                  <a:pt x="3448310" y="1757433"/>
                  <a:pt x="3390301" y="1762546"/>
                </a:cubicBezTo>
                <a:cubicBezTo>
                  <a:pt x="3345266" y="1774524"/>
                  <a:pt x="3297039" y="1758531"/>
                  <a:pt x="3264312" y="1774620"/>
                </a:cubicBezTo>
                <a:cubicBezTo>
                  <a:pt x="3212634" y="1771139"/>
                  <a:pt x="3147905" y="1780248"/>
                  <a:pt x="3106901" y="1804264"/>
                </a:cubicBezTo>
                <a:cubicBezTo>
                  <a:pt x="3051355" y="1805490"/>
                  <a:pt x="3041708" y="1820368"/>
                  <a:pt x="2993303" y="1806542"/>
                </a:cubicBezTo>
                <a:cubicBezTo>
                  <a:pt x="2989182" y="1810139"/>
                  <a:pt x="2984377" y="1813039"/>
                  <a:pt x="2979115" y="1815432"/>
                </a:cubicBezTo>
                <a:lnTo>
                  <a:pt x="2963118" y="1820962"/>
                </a:lnTo>
                <a:lnTo>
                  <a:pt x="2961156" y="1820297"/>
                </a:lnTo>
                <a:lnTo>
                  <a:pt x="2925719" y="1828468"/>
                </a:lnTo>
                <a:lnTo>
                  <a:pt x="2857951" y="1842496"/>
                </a:lnTo>
                <a:lnTo>
                  <a:pt x="2857427" y="1841591"/>
                </a:lnTo>
                <a:cubicBezTo>
                  <a:pt x="2855386" y="1839734"/>
                  <a:pt x="2852250" y="1838690"/>
                  <a:pt x="2846731" y="1839316"/>
                </a:cubicBezTo>
                <a:cubicBezTo>
                  <a:pt x="2855175" y="1823564"/>
                  <a:pt x="2843311" y="1834035"/>
                  <a:pt x="2826290" y="1837274"/>
                </a:cubicBezTo>
                <a:cubicBezTo>
                  <a:pt x="2835609" y="1813530"/>
                  <a:pt x="2787284" y="1831665"/>
                  <a:pt x="2779146" y="1820071"/>
                </a:cubicBezTo>
                <a:cubicBezTo>
                  <a:pt x="2766432" y="1822985"/>
                  <a:pt x="2753158" y="1825635"/>
                  <a:pt x="2739608" y="1827861"/>
                </a:cubicBezTo>
                <a:lnTo>
                  <a:pt x="2731631" y="1828881"/>
                </a:lnTo>
                <a:cubicBezTo>
                  <a:pt x="2731575" y="1828813"/>
                  <a:pt x="2731521" y="1828744"/>
                  <a:pt x="2731464" y="1828677"/>
                </a:cubicBezTo>
                <a:cubicBezTo>
                  <a:pt x="2729715" y="1828415"/>
                  <a:pt x="2727085" y="1828569"/>
                  <a:pt x="2723037" y="1829303"/>
                </a:cubicBezTo>
                <a:lnTo>
                  <a:pt x="2701616" y="1832725"/>
                </a:lnTo>
                <a:lnTo>
                  <a:pt x="2696239" y="1831904"/>
                </a:lnTo>
                <a:lnTo>
                  <a:pt x="2663445" y="1825958"/>
                </a:lnTo>
                <a:cubicBezTo>
                  <a:pt x="2641260" y="1825904"/>
                  <a:pt x="2595040" y="1827674"/>
                  <a:pt x="2560925" y="1829094"/>
                </a:cubicBezTo>
                <a:cubicBezTo>
                  <a:pt x="2527977" y="1836499"/>
                  <a:pt x="2496507" y="1831991"/>
                  <a:pt x="2458739" y="1834479"/>
                </a:cubicBezTo>
                <a:cubicBezTo>
                  <a:pt x="2419379" y="1848893"/>
                  <a:pt x="2396428" y="1834257"/>
                  <a:pt x="2356074" y="1836991"/>
                </a:cubicBezTo>
                <a:cubicBezTo>
                  <a:pt x="2323435" y="1857644"/>
                  <a:pt x="2325610" y="1826053"/>
                  <a:pt x="2304241" y="1822021"/>
                </a:cubicBezTo>
                <a:lnTo>
                  <a:pt x="2298362" y="1822125"/>
                </a:lnTo>
                <a:lnTo>
                  <a:pt x="2283527" y="1826361"/>
                </a:lnTo>
                <a:lnTo>
                  <a:pt x="2278150" y="1828604"/>
                </a:lnTo>
                <a:cubicBezTo>
                  <a:pt x="2274371" y="1829907"/>
                  <a:pt x="2271762" y="1830461"/>
                  <a:pt x="2269853" y="1830502"/>
                </a:cubicBezTo>
                <a:lnTo>
                  <a:pt x="2269585" y="1830341"/>
                </a:lnTo>
                <a:lnTo>
                  <a:pt x="2225332" y="1845825"/>
                </a:lnTo>
                <a:cubicBezTo>
                  <a:pt x="2211505" y="1836594"/>
                  <a:pt x="2170867" y="1860661"/>
                  <a:pt x="2169048" y="1837658"/>
                </a:cubicBezTo>
                <a:cubicBezTo>
                  <a:pt x="2153238" y="1843278"/>
                  <a:pt x="2146132" y="1854645"/>
                  <a:pt x="2147231" y="1839027"/>
                </a:cubicBezTo>
                <a:cubicBezTo>
                  <a:pt x="2141901" y="1840465"/>
                  <a:pt x="2138205" y="1840014"/>
                  <a:pt x="2135241" y="1838652"/>
                </a:cubicBezTo>
                <a:lnTo>
                  <a:pt x="2099215" y="1850768"/>
                </a:lnTo>
                <a:lnTo>
                  <a:pt x="2094046" y="1850806"/>
                </a:lnTo>
                <a:lnTo>
                  <a:pt x="2071850" y="1861319"/>
                </a:lnTo>
                <a:lnTo>
                  <a:pt x="2039607" y="1874318"/>
                </a:lnTo>
                <a:lnTo>
                  <a:pt x="2037289" y="1874025"/>
                </a:lnTo>
                <a:lnTo>
                  <a:pt x="2023615" y="1881562"/>
                </a:lnTo>
                <a:cubicBezTo>
                  <a:pt x="2019390" y="1884562"/>
                  <a:pt x="1959668" y="1894795"/>
                  <a:pt x="1957176" y="1898709"/>
                </a:cubicBezTo>
                <a:cubicBezTo>
                  <a:pt x="1901224" y="1893805"/>
                  <a:pt x="1914145" y="1913274"/>
                  <a:pt x="1858081" y="1923144"/>
                </a:cubicBezTo>
                <a:cubicBezTo>
                  <a:pt x="1819487" y="1923227"/>
                  <a:pt x="1798952" y="1929741"/>
                  <a:pt x="1738865" y="1944965"/>
                </a:cubicBezTo>
                <a:cubicBezTo>
                  <a:pt x="1698633" y="1955957"/>
                  <a:pt x="1670491" y="1978862"/>
                  <a:pt x="1616692" y="1989107"/>
                </a:cubicBezTo>
                <a:cubicBezTo>
                  <a:pt x="1565257" y="2022368"/>
                  <a:pt x="1474172" y="2022156"/>
                  <a:pt x="1411898" y="2046254"/>
                </a:cubicBezTo>
                <a:cubicBezTo>
                  <a:pt x="1380237" y="2035952"/>
                  <a:pt x="1386648" y="2042292"/>
                  <a:pt x="1375780" y="2047961"/>
                </a:cubicBezTo>
                <a:cubicBezTo>
                  <a:pt x="1375756" y="2047968"/>
                  <a:pt x="1375731" y="2047974"/>
                  <a:pt x="1375707" y="2047981"/>
                </a:cubicBezTo>
                <a:lnTo>
                  <a:pt x="1285585" y="2047113"/>
                </a:lnTo>
                <a:cubicBezTo>
                  <a:pt x="1279541" y="2043453"/>
                  <a:pt x="1272537" y="2040974"/>
                  <a:pt x="1263658" y="2041397"/>
                </a:cubicBezTo>
                <a:cubicBezTo>
                  <a:pt x="1212454" y="2058890"/>
                  <a:pt x="1258499" y="2026611"/>
                  <a:pt x="1170403" y="2033399"/>
                </a:cubicBezTo>
                <a:cubicBezTo>
                  <a:pt x="1166530" y="2036274"/>
                  <a:pt x="1154254" y="2033463"/>
                  <a:pt x="1153718" y="2029576"/>
                </a:cubicBezTo>
                <a:cubicBezTo>
                  <a:pt x="1148486" y="2030819"/>
                  <a:pt x="1137980" y="2038354"/>
                  <a:pt x="1133937" y="2032149"/>
                </a:cubicBezTo>
                <a:cubicBezTo>
                  <a:pt x="1104720" y="2031606"/>
                  <a:pt x="1077532" y="2035424"/>
                  <a:pt x="1054999" y="2043242"/>
                </a:cubicBezTo>
                <a:cubicBezTo>
                  <a:pt x="1024875" y="2038090"/>
                  <a:pt x="1020473" y="2042711"/>
                  <a:pt x="1018405" y="2048281"/>
                </a:cubicBezTo>
                <a:lnTo>
                  <a:pt x="1016563" y="2051718"/>
                </a:lnTo>
                <a:lnTo>
                  <a:pt x="1008284" y="2046742"/>
                </a:lnTo>
                <a:cubicBezTo>
                  <a:pt x="999244" y="2043620"/>
                  <a:pt x="990505" y="2044937"/>
                  <a:pt x="981974" y="2048363"/>
                </a:cubicBezTo>
                <a:lnTo>
                  <a:pt x="971903" y="2053484"/>
                </a:lnTo>
                <a:lnTo>
                  <a:pt x="954015" y="2052529"/>
                </a:lnTo>
                <a:cubicBezTo>
                  <a:pt x="931960" y="2051365"/>
                  <a:pt x="861352" y="2046214"/>
                  <a:pt x="839571" y="2046509"/>
                </a:cubicBezTo>
                <a:lnTo>
                  <a:pt x="823321" y="2054296"/>
                </a:lnTo>
                <a:lnTo>
                  <a:pt x="800990" y="2051523"/>
                </a:lnTo>
                <a:cubicBezTo>
                  <a:pt x="790723" y="2052171"/>
                  <a:pt x="782268" y="2055403"/>
                  <a:pt x="776439" y="2062634"/>
                </a:cubicBezTo>
                <a:cubicBezTo>
                  <a:pt x="773155" y="2056184"/>
                  <a:pt x="769593" y="2059253"/>
                  <a:pt x="763041" y="2063995"/>
                </a:cubicBezTo>
                <a:lnTo>
                  <a:pt x="757863" y="2065877"/>
                </a:lnTo>
                <a:lnTo>
                  <a:pt x="745053" y="2051831"/>
                </a:lnTo>
                <a:lnTo>
                  <a:pt x="722609" y="2049504"/>
                </a:lnTo>
                <a:lnTo>
                  <a:pt x="717618" y="2042131"/>
                </a:lnTo>
                <a:lnTo>
                  <a:pt x="703285" y="2046808"/>
                </a:lnTo>
                <a:cubicBezTo>
                  <a:pt x="698219" y="2048137"/>
                  <a:pt x="690058" y="2049926"/>
                  <a:pt x="680199" y="2051947"/>
                </a:cubicBezTo>
                <a:lnTo>
                  <a:pt x="667351" y="2054469"/>
                </a:lnTo>
                <a:lnTo>
                  <a:pt x="660961" y="2049404"/>
                </a:lnTo>
                <a:lnTo>
                  <a:pt x="638282" y="2060093"/>
                </a:lnTo>
                <a:lnTo>
                  <a:pt x="583551" y="2070197"/>
                </a:lnTo>
                <a:cubicBezTo>
                  <a:pt x="569268" y="2091365"/>
                  <a:pt x="529124" y="2053106"/>
                  <a:pt x="525274" y="2079137"/>
                </a:cubicBezTo>
                <a:cubicBezTo>
                  <a:pt x="506495" y="2056498"/>
                  <a:pt x="440091" y="2069666"/>
                  <a:pt x="405635" y="2059339"/>
                </a:cubicBezTo>
                <a:cubicBezTo>
                  <a:pt x="397410" y="2069278"/>
                  <a:pt x="294416" y="2032966"/>
                  <a:pt x="281555" y="2022847"/>
                </a:cubicBezTo>
                <a:cubicBezTo>
                  <a:pt x="171589" y="1986245"/>
                  <a:pt x="126791" y="1985528"/>
                  <a:pt x="98513" y="1969504"/>
                </a:cubicBezTo>
                <a:cubicBezTo>
                  <a:pt x="85544" y="1965247"/>
                  <a:pt x="73324" y="1958000"/>
                  <a:pt x="56191" y="1950709"/>
                </a:cubicBezTo>
                <a:lnTo>
                  <a:pt x="0" y="1935789"/>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2"/>
          <p:cNvSpPr>
            <a:spLocks noGrp="1"/>
          </p:cNvSpPr>
          <p:nvPr>
            <p:ph type="title"/>
          </p:nvPr>
        </p:nvSpPr>
        <p:spPr>
          <a:xfrm>
            <a:off x="1137036" y="548640"/>
            <a:ext cx="9543405" cy="1188720"/>
          </a:xfrm>
        </p:spPr>
        <p:txBody>
          <a:bodyPr>
            <a:normAutofit/>
          </a:bodyPr>
          <a:lstStyle/>
          <a:p>
            <a:r>
              <a:rPr lang="en-US">
                <a:solidFill>
                  <a:schemeClr val="tx1">
                    <a:lumMod val="85000"/>
                    <a:lumOff val="15000"/>
                  </a:schemeClr>
                </a:solidFill>
              </a:rPr>
              <a:t>The Data Product</a:t>
            </a:r>
          </a:p>
        </p:txBody>
      </p:sp>
      <p:sp>
        <p:nvSpPr>
          <p:cNvPr id="4" name="Content Placeholder 3"/>
          <p:cNvSpPr>
            <a:spLocks noGrp="1"/>
          </p:cNvSpPr>
          <p:nvPr>
            <p:ph idx="1"/>
          </p:nvPr>
        </p:nvSpPr>
        <p:spPr>
          <a:xfrm>
            <a:off x="1957987" y="2121600"/>
            <a:ext cx="8276026" cy="4327978"/>
          </a:xfrm>
        </p:spPr>
        <p:txBody>
          <a:bodyPr anchor="ctr">
            <a:normAutofit/>
          </a:bodyPr>
          <a:lstStyle/>
          <a:p>
            <a:r>
              <a:rPr lang="en-US" sz="2000" dirty="0">
                <a:solidFill>
                  <a:schemeClr val="tx1">
                    <a:lumMod val="85000"/>
                    <a:lumOff val="15000"/>
                  </a:schemeClr>
                </a:solidFill>
              </a:rPr>
              <a:t>Combination of data with statistical algorithms that are used for inference or prediction. Created with data science workflows, specifically through the application of models, usually predictive or inferential.</a:t>
            </a:r>
          </a:p>
          <a:p>
            <a:r>
              <a:rPr lang="en-US" sz="2000" dirty="0">
                <a:solidFill>
                  <a:schemeClr val="tx1">
                    <a:lumMod val="85000"/>
                    <a:lumOff val="15000"/>
                  </a:schemeClr>
                </a:solidFill>
              </a:rPr>
              <a:t>Examples: </a:t>
            </a:r>
          </a:p>
          <a:p>
            <a:pPr lvl="1"/>
            <a:r>
              <a:rPr lang="en-US" sz="2000" dirty="0">
                <a:solidFill>
                  <a:schemeClr val="tx1">
                    <a:lumMod val="85000"/>
                    <a:lumOff val="15000"/>
                  </a:schemeClr>
                </a:solidFill>
              </a:rPr>
              <a:t>Amazon recommendations: Amazon examines the products you’ve purchased, and based on similar purchase behavior of other users, makes recommendations. In this case, order history data is combined with recommendation algorithms to make predictions about what you might purchase in the future.</a:t>
            </a:r>
          </a:p>
          <a:p>
            <a:pPr lvl="1"/>
            <a:r>
              <a:rPr lang="en-US" sz="2000" dirty="0">
                <a:solidFill>
                  <a:schemeClr val="tx1">
                    <a:lumMod val="85000"/>
                    <a:lumOff val="15000"/>
                  </a:schemeClr>
                </a:solidFill>
              </a:rPr>
              <a:t>Facebook’s “people you may know”: this product “shows you people based on mutual friends, work, and education information... [and] many other factors”. Uses the combination of social network data with graph algorithms to infer members of communities.</a:t>
            </a:r>
          </a:p>
          <a:p>
            <a:endParaRPr lang="en-US" sz="1700" dirty="0">
              <a:solidFill>
                <a:schemeClr val="tx1">
                  <a:lumMod val="85000"/>
                  <a:lumOff val="15000"/>
                </a:schemeClr>
              </a:solidFill>
            </a:endParaRPr>
          </a:p>
        </p:txBody>
      </p:sp>
      <p:sp>
        <p:nvSpPr>
          <p:cNvPr id="13" name="Freeform: Shape 12">
            <a:extLst>
              <a:ext uri="{FF2B5EF4-FFF2-40B4-BE49-F238E27FC236}">
                <a16:creationId xmlns:a16="http://schemas.microsoft.com/office/drawing/2014/main" id="{142DCE2C-2863-46FA-9BE7-24365A24D9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24586" y="5970896"/>
            <a:ext cx="9967416" cy="887104"/>
          </a:xfrm>
          <a:custGeom>
            <a:avLst/>
            <a:gdLst>
              <a:gd name="connsiteX0" fmla="*/ 4686423 w 9517857"/>
              <a:gd name="connsiteY0" fmla="*/ 247919 h 918356"/>
              <a:gd name="connsiteX1" fmla="*/ 4689051 w 9517857"/>
              <a:gd name="connsiteY1" fmla="*/ 250968 h 918356"/>
              <a:gd name="connsiteX2" fmla="*/ 4687244 w 9517857"/>
              <a:gd name="connsiteY2" fmla="*/ 251298 h 918356"/>
              <a:gd name="connsiteX3" fmla="*/ 4685225 w 9517857"/>
              <a:gd name="connsiteY3" fmla="*/ 246530 h 918356"/>
              <a:gd name="connsiteX4" fmla="*/ 4686133 w 9517857"/>
              <a:gd name="connsiteY4" fmla="*/ 246727 h 918356"/>
              <a:gd name="connsiteX5" fmla="*/ 4686423 w 9517857"/>
              <a:gd name="connsiteY5" fmla="*/ 247919 h 918356"/>
              <a:gd name="connsiteX6" fmla="*/ 9517856 w 9517857"/>
              <a:gd name="connsiteY6" fmla="*/ 0 h 918356"/>
              <a:gd name="connsiteX7" fmla="*/ 9517857 w 9517857"/>
              <a:gd name="connsiteY7" fmla="*/ 12 h 918356"/>
              <a:gd name="connsiteX8" fmla="*/ 9517857 w 9517857"/>
              <a:gd name="connsiteY8" fmla="*/ 918356 h 918356"/>
              <a:gd name="connsiteX9" fmla="*/ 14604 w 9517857"/>
              <a:gd name="connsiteY9" fmla="*/ 918356 h 918356"/>
              <a:gd name="connsiteX10" fmla="*/ 12841 w 9517857"/>
              <a:gd name="connsiteY10" fmla="*/ 917763 h 918356"/>
              <a:gd name="connsiteX11" fmla="*/ 93 w 9517857"/>
              <a:gd name="connsiteY11" fmla="*/ 912471 h 918356"/>
              <a:gd name="connsiteX12" fmla="*/ 58674 w 9517857"/>
              <a:gd name="connsiteY12" fmla="*/ 890322 h 918356"/>
              <a:gd name="connsiteX13" fmla="*/ 275005 w 9517857"/>
              <a:gd name="connsiteY13" fmla="*/ 807229 h 918356"/>
              <a:gd name="connsiteX14" fmla="*/ 587824 w 9517857"/>
              <a:gd name="connsiteY14" fmla="*/ 798195 h 918356"/>
              <a:gd name="connsiteX15" fmla="*/ 651826 w 9517857"/>
              <a:gd name="connsiteY15" fmla="*/ 738338 h 918356"/>
              <a:gd name="connsiteX16" fmla="*/ 727985 w 9517857"/>
              <a:gd name="connsiteY16" fmla="*/ 719826 h 918356"/>
              <a:gd name="connsiteX17" fmla="*/ 778982 w 9517857"/>
              <a:gd name="connsiteY17" fmla="*/ 710142 h 918356"/>
              <a:gd name="connsiteX18" fmla="*/ 849944 w 9517857"/>
              <a:gd name="connsiteY18" fmla="*/ 717987 h 918356"/>
              <a:gd name="connsiteX19" fmla="*/ 921659 w 9517857"/>
              <a:gd name="connsiteY19" fmla="*/ 712695 h 918356"/>
              <a:gd name="connsiteX20" fmla="*/ 930946 w 9517857"/>
              <a:gd name="connsiteY20" fmla="*/ 734046 h 918356"/>
              <a:gd name="connsiteX21" fmla="*/ 986250 w 9517857"/>
              <a:gd name="connsiteY21" fmla="*/ 713530 h 918356"/>
              <a:gd name="connsiteX22" fmla="*/ 1013752 w 9517857"/>
              <a:gd name="connsiteY22" fmla="*/ 713361 h 918356"/>
              <a:gd name="connsiteX23" fmla="*/ 1023734 w 9517857"/>
              <a:gd name="connsiteY23" fmla="*/ 718571 h 918356"/>
              <a:gd name="connsiteX24" fmla="*/ 1063207 w 9517857"/>
              <a:gd name="connsiteY24" fmla="*/ 715651 h 918356"/>
              <a:gd name="connsiteX25" fmla="*/ 1081980 w 9517857"/>
              <a:gd name="connsiteY25" fmla="*/ 738455 h 918356"/>
              <a:gd name="connsiteX26" fmla="*/ 1218120 w 9517857"/>
              <a:gd name="connsiteY26" fmla="*/ 713280 h 918356"/>
              <a:gd name="connsiteX27" fmla="*/ 1397459 w 9517857"/>
              <a:gd name="connsiteY27" fmla="*/ 691190 h 918356"/>
              <a:gd name="connsiteX28" fmla="*/ 1580688 w 9517857"/>
              <a:gd name="connsiteY28" fmla="*/ 693697 h 918356"/>
              <a:gd name="connsiteX29" fmla="*/ 1772334 w 9517857"/>
              <a:gd name="connsiteY29" fmla="*/ 710640 h 918356"/>
              <a:gd name="connsiteX30" fmla="*/ 2002561 w 9517857"/>
              <a:gd name="connsiteY30" fmla="*/ 659917 h 918356"/>
              <a:gd name="connsiteX31" fmla="*/ 2135144 w 9517857"/>
              <a:gd name="connsiteY31" fmla="*/ 636501 h 918356"/>
              <a:gd name="connsiteX32" fmla="*/ 2440292 w 9517857"/>
              <a:gd name="connsiteY32" fmla="*/ 593862 h 918356"/>
              <a:gd name="connsiteX33" fmla="*/ 2547829 w 9517857"/>
              <a:gd name="connsiteY33" fmla="*/ 566150 h 918356"/>
              <a:gd name="connsiteX34" fmla="*/ 2658055 w 9517857"/>
              <a:gd name="connsiteY34" fmla="*/ 578727 h 918356"/>
              <a:gd name="connsiteX35" fmla="*/ 2693698 w 9517857"/>
              <a:gd name="connsiteY35" fmla="*/ 560029 h 918356"/>
              <a:gd name="connsiteX36" fmla="*/ 2699673 w 9517857"/>
              <a:gd name="connsiteY36" fmla="*/ 556400 h 918356"/>
              <a:gd name="connsiteX37" fmla="*/ 2727306 w 9517857"/>
              <a:gd name="connsiteY37" fmla="*/ 550698 h 918356"/>
              <a:gd name="connsiteX38" fmla="*/ 2730451 w 9517857"/>
              <a:gd name="connsiteY38" fmla="*/ 538058 h 918356"/>
              <a:gd name="connsiteX39" fmla="*/ 2768713 w 9517857"/>
              <a:gd name="connsiteY39" fmla="*/ 521575 h 918356"/>
              <a:gd name="connsiteX40" fmla="*/ 2820868 w 9517857"/>
              <a:gd name="connsiteY40" fmla="*/ 514160 h 918356"/>
              <a:gd name="connsiteX41" fmla="*/ 3073635 w 9517857"/>
              <a:gd name="connsiteY41" fmla="*/ 491294 h 918356"/>
              <a:gd name="connsiteX42" fmla="*/ 3222071 w 9517857"/>
              <a:gd name="connsiteY42" fmla="*/ 470559 h 918356"/>
              <a:gd name="connsiteX43" fmla="*/ 3274069 w 9517857"/>
              <a:gd name="connsiteY43" fmla="*/ 451605 h 918356"/>
              <a:gd name="connsiteX44" fmla="*/ 3349632 w 9517857"/>
              <a:gd name="connsiteY44" fmla="*/ 432583 h 918356"/>
              <a:gd name="connsiteX45" fmla="*/ 3479593 w 9517857"/>
              <a:gd name="connsiteY45" fmla="*/ 390437 h 918356"/>
              <a:gd name="connsiteX46" fmla="*/ 3660110 w 9517857"/>
              <a:gd name="connsiteY46" fmla="*/ 348726 h 918356"/>
              <a:gd name="connsiteX47" fmla="*/ 3750023 w 9517857"/>
              <a:gd name="connsiteY47" fmla="*/ 370678 h 918356"/>
              <a:gd name="connsiteX48" fmla="*/ 3844133 w 9517857"/>
              <a:gd name="connsiteY48" fmla="*/ 360648 h 918356"/>
              <a:gd name="connsiteX49" fmla="*/ 3913545 w 9517857"/>
              <a:gd name="connsiteY49" fmla="*/ 344235 h 918356"/>
              <a:gd name="connsiteX50" fmla="*/ 4266740 w 9517857"/>
              <a:gd name="connsiteY50" fmla="*/ 361454 h 918356"/>
              <a:gd name="connsiteX51" fmla="*/ 4430770 w 9517857"/>
              <a:gd name="connsiteY51" fmla="*/ 342643 h 918356"/>
              <a:gd name="connsiteX52" fmla="*/ 4512664 w 9517857"/>
              <a:gd name="connsiteY52" fmla="*/ 319948 h 918356"/>
              <a:gd name="connsiteX53" fmla="*/ 4616423 w 9517857"/>
              <a:gd name="connsiteY53" fmla="*/ 290914 h 918356"/>
              <a:gd name="connsiteX54" fmla="*/ 4691675 w 9517857"/>
              <a:gd name="connsiteY54" fmla="*/ 254011 h 918356"/>
              <a:gd name="connsiteX55" fmla="*/ 4689051 w 9517857"/>
              <a:gd name="connsiteY55" fmla="*/ 250968 h 918356"/>
              <a:gd name="connsiteX56" fmla="*/ 4719994 w 9517857"/>
              <a:gd name="connsiteY56" fmla="*/ 245307 h 918356"/>
              <a:gd name="connsiteX57" fmla="*/ 4752894 w 9517857"/>
              <a:gd name="connsiteY57" fmla="*/ 239875 h 918356"/>
              <a:gd name="connsiteX58" fmla="*/ 4769329 w 9517857"/>
              <a:gd name="connsiteY58" fmla="*/ 233585 h 918356"/>
              <a:gd name="connsiteX59" fmla="*/ 4775634 w 9517857"/>
              <a:gd name="connsiteY59" fmla="*/ 234063 h 918356"/>
              <a:gd name="connsiteX60" fmla="*/ 4790452 w 9517857"/>
              <a:gd name="connsiteY60" fmla="*/ 233572 h 918356"/>
              <a:gd name="connsiteX61" fmla="*/ 4789062 w 9517857"/>
              <a:gd name="connsiteY61" fmla="*/ 241924 h 918356"/>
              <a:gd name="connsiteX62" fmla="*/ 4827826 w 9517857"/>
              <a:gd name="connsiteY62" fmla="*/ 246977 h 918356"/>
              <a:gd name="connsiteX63" fmla="*/ 4892569 w 9517857"/>
              <a:gd name="connsiteY63" fmla="*/ 249933 h 918356"/>
              <a:gd name="connsiteX64" fmla="*/ 4896611 w 9517857"/>
              <a:gd name="connsiteY64" fmla="*/ 240448 h 918356"/>
              <a:gd name="connsiteX65" fmla="*/ 4917286 w 9517857"/>
              <a:gd name="connsiteY65" fmla="*/ 243659 h 918356"/>
              <a:gd name="connsiteX66" fmla="*/ 4981173 w 9517857"/>
              <a:gd name="connsiteY66" fmla="*/ 247103 h 918356"/>
              <a:gd name="connsiteX67" fmla="*/ 5060397 w 9517857"/>
              <a:gd name="connsiteY67" fmla="*/ 263688 h 918356"/>
              <a:gd name="connsiteX68" fmla="*/ 5252996 w 9517857"/>
              <a:gd name="connsiteY68" fmla="*/ 270655 h 918356"/>
              <a:gd name="connsiteX69" fmla="*/ 5358056 w 9517857"/>
              <a:gd name="connsiteY69" fmla="*/ 247248 h 918356"/>
              <a:gd name="connsiteX70" fmla="*/ 5426496 w 9517857"/>
              <a:gd name="connsiteY70" fmla="*/ 235142 h 918356"/>
              <a:gd name="connsiteX71" fmla="*/ 5497161 w 9517857"/>
              <a:gd name="connsiteY71" fmla="*/ 228808 h 918356"/>
              <a:gd name="connsiteX72" fmla="*/ 5826043 w 9517857"/>
              <a:gd name="connsiteY72" fmla="*/ 148073 h 918356"/>
              <a:gd name="connsiteX73" fmla="*/ 6013415 w 9517857"/>
              <a:gd name="connsiteY73" fmla="*/ 137316 h 918356"/>
              <a:gd name="connsiteX74" fmla="*/ 6080994 w 9517857"/>
              <a:gd name="connsiteY74" fmla="*/ 142938 h 918356"/>
              <a:gd name="connsiteX75" fmla="*/ 6194152 w 9517857"/>
              <a:gd name="connsiteY75" fmla="*/ 151772 h 918356"/>
              <a:gd name="connsiteX76" fmla="*/ 6281379 w 9517857"/>
              <a:gd name="connsiteY76" fmla="*/ 181626 h 918356"/>
              <a:gd name="connsiteX77" fmla="*/ 6374947 w 9517857"/>
              <a:gd name="connsiteY77" fmla="*/ 179799 h 918356"/>
              <a:gd name="connsiteX78" fmla="*/ 6448518 w 9517857"/>
              <a:gd name="connsiteY78" fmla="*/ 164378 h 918356"/>
              <a:gd name="connsiteX79" fmla="*/ 6544700 w 9517857"/>
              <a:gd name="connsiteY79" fmla="*/ 167161 h 918356"/>
              <a:gd name="connsiteX80" fmla="*/ 6648353 w 9517857"/>
              <a:gd name="connsiteY80" fmla="*/ 172250 h 918356"/>
              <a:gd name="connsiteX81" fmla="*/ 6736227 w 9517857"/>
              <a:gd name="connsiteY81" fmla="*/ 173216 h 918356"/>
              <a:gd name="connsiteX82" fmla="*/ 6977218 w 9517857"/>
              <a:gd name="connsiteY82" fmla="*/ 184289 h 918356"/>
              <a:gd name="connsiteX83" fmla="*/ 7065221 w 9517857"/>
              <a:gd name="connsiteY83" fmla="*/ 227531 h 918356"/>
              <a:gd name="connsiteX84" fmla="*/ 7366876 w 9517857"/>
              <a:gd name="connsiteY84" fmla="*/ 248468 h 918356"/>
              <a:gd name="connsiteX85" fmla="*/ 7565449 w 9517857"/>
              <a:gd name="connsiteY85" fmla="*/ 258950 h 918356"/>
              <a:gd name="connsiteX86" fmla="*/ 7599285 w 9517857"/>
              <a:gd name="connsiteY86" fmla="*/ 266021 h 918356"/>
              <a:gd name="connsiteX87" fmla="*/ 7644411 w 9517857"/>
              <a:gd name="connsiteY87" fmla="*/ 258986 h 918356"/>
              <a:gd name="connsiteX88" fmla="*/ 7825110 w 9517857"/>
              <a:gd name="connsiteY88" fmla="*/ 229109 h 918356"/>
              <a:gd name="connsiteX89" fmla="*/ 7965804 w 9517857"/>
              <a:gd name="connsiteY89" fmla="*/ 190545 h 918356"/>
              <a:gd name="connsiteX90" fmla="*/ 8147401 w 9517857"/>
              <a:gd name="connsiteY90" fmla="*/ 205617 h 918356"/>
              <a:gd name="connsiteX91" fmla="*/ 8256033 w 9517857"/>
              <a:gd name="connsiteY91" fmla="*/ 193713 h 918356"/>
              <a:gd name="connsiteX92" fmla="*/ 8410677 w 9517857"/>
              <a:gd name="connsiteY92" fmla="*/ 172167 h 918356"/>
              <a:gd name="connsiteX93" fmla="*/ 8617841 w 9517857"/>
              <a:gd name="connsiteY93" fmla="*/ 155167 h 918356"/>
              <a:gd name="connsiteX94" fmla="*/ 8715976 w 9517857"/>
              <a:gd name="connsiteY94" fmla="*/ 178374 h 918356"/>
              <a:gd name="connsiteX95" fmla="*/ 8778827 w 9517857"/>
              <a:gd name="connsiteY95" fmla="*/ 172936 h 918356"/>
              <a:gd name="connsiteX96" fmla="*/ 8840778 w 9517857"/>
              <a:gd name="connsiteY96" fmla="*/ 143149 h 918356"/>
              <a:gd name="connsiteX97" fmla="*/ 9010380 w 9517857"/>
              <a:gd name="connsiteY97" fmla="*/ 91891 h 918356"/>
              <a:gd name="connsiteX98" fmla="*/ 9110856 w 9517857"/>
              <a:gd name="connsiteY98" fmla="*/ 70997 h 918356"/>
              <a:gd name="connsiteX99" fmla="*/ 9268817 w 9517857"/>
              <a:gd name="connsiteY99" fmla="*/ 53082 h 918356"/>
              <a:gd name="connsiteX100" fmla="*/ 9316667 w 9517857"/>
              <a:gd name="connsiteY100" fmla="*/ 45047 h 918356"/>
              <a:gd name="connsiteX101" fmla="*/ 9428209 w 9517857"/>
              <a:gd name="connsiteY101" fmla="*/ 29923 h 91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9517857" h="918356">
                <a:moveTo>
                  <a:pt x="4686423" y="247919"/>
                </a:moveTo>
                <a:lnTo>
                  <a:pt x="4689051" y="250968"/>
                </a:lnTo>
                <a:lnTo>
                  <a:pt x="4687244" y="251298"/>
                </a:lnTo>
                <a:close/>
                <a:moveTo>
                  <a:pt x="4685225" y="246530"/>
                </a:moveTo>
                <a:cubicBezTo>
                  <a:pt x="4688837" y="243198"/>
                  <a:pt x="4687468" y="244598"/>
                  <a:pt x="4686133" y="246727"/>
                </a:cubicBezTo>
                <a:lnTo>
                  <a:pt x="4686423" y="247919"/>
                </a:lnTo>
                <a:close/>
                <a:moveTo>
                  <a:pt x="9517856" y="0"/>
                </a:moveTo>
                <a:lnTo>
                  <a:pt x="9517857" y="12"/>
                </a:lnTo>
                <a:lnTo>
                  <a:pt x="9517857" y="918356"/>
                </a:lnTo>
                <a:lnTo>
                  <a:pt x="14604" y="918356"/>
                </a:lnTo>
                <a:lnTo>
                  <a:pt x="12841" y="917763"/>
                </a:lnTo>
                <a:cubicBezTo>
                  <a:pt x="4532" y="914864"/>
                  <a:pt x="-773" y="912807"/>
                  <a:pt x="93" y="912471"/>
                </a:cubicBezTo>
                <a:cubicBezTo>
                  <a:pt x="172" y="912298"/>
                  <a:pt x="58594" y="890495"/>
                  <a:pt x="58674" y="890322"/>
                </a:cubicBezTo>
                <a:cubicBezTo>
                  <a:pt x="127436" y="929614"/>
                  <a:pt x="206243" y="828226"/>
                  <a:pt x="275005" y="807229"/>
                </a:cubicBezTo>
                <a:cubicBezTo>
                  <a:pt x="303983" y="806087"/>
                  <a:pt x="504960" y="777375"/>
                  <a:pt x="587824" y="798195"/>
                </a:cubicBezTo>
                <a:cubicBezTo>
                  <a:pt x="598733" y="769348"/>
                  <a:pt x="682904" y="785924"/>
                  <a:pt x="651826" y="738338"/>
                </a:cubicBezTo>
                <a:cubicBezTo>
                  <a:pt x="688440" y="737862"/>
                  <a:pt x="753255" y="750396"/>
                  <a:pt x="727985" y="719826"/>
                </a:cubicBezTo>
                <a:cubicBezTo>
                  <a:pt x="739648" y="718749"/>
                  <a:pt x="775717" y="715087"/>
                  <a:pt x="778982" y="710142"/>
                </a:cubicBezTo>
                <a:cubicBezTo>
                  <a:pt x="779189" y="709407"/>
                  <a:pt x="849736" y="718721"/>
                  <a:pt x="849944" y="717987"/>
                </a:cubicBezTo>
                <a:lnTo>
                  <a:pt x="921659" y="712695"/>
                </a:lnTo>
                <a:lnTo>
                  <a:pt x="930946" y="734046"/>
                </a:lnTo>
                <a:lnTo>
                  <a:pt x="986250" y="713530"/>
                </a:lnTo>
                <a:lnTo>
                  <a:pt x="1013752" y="713361"/>
                </a:lnTo>
                <a:lnTo>
                  <a:pt x="1023734" y="718571"/>
                </a:lnTo>
                <a:cubicBezTo>
                  <a:pt x="1033291" y="721276"/>
                  <a:pt x="1045398" y="721394"/>
                  <a:pt x="1063207" y="715651"/>
                </a:cubicBezTo>
                <a:lnTo>
                  <a:pt x="1081980" y="738455"/>
                </a:lnTo>
                <a:lnTo>
                  <a:pt x="1218120" y="713280"/>
                </a:lnTo>
                <a:cubicBezTo>
                  <a:pt x="1230137" y="716162"/>
                  <a:pt x="1387179" y="685179"/>
                  <a:pt x="1397459" y="691190"/>
                </a:cubicBezTo>
                <a:cubicBezTo>
                  <a:pt x="1490025" y="704984"/>
                  <a:pt x="1465878" y="715604"/>
                  <a:pt x="1580688" y="693697"/>
                </a:cubicBezTo>
                <a:cubicBezTo>
                  <a:pt x="1607067" y="704379"/>
                  <a:pt x="1719477" y="658239"/>
                  <a:pt x="1772334" y="710640"/>
                </a:cubicBezTo>
                <a:cubicBezTo>
                  <a:pt x="1745536" y="644824"/>
                  <a:pt x="1976078" y="716436"/>
                  <a:pt x="2002561" y="659917"/>
                </a:cubicBezTo>
                <a:cubicBezTo>
                  <a:pt x="2045346" y="660357"/>
                  <a:pt x="2166676" y="654391"/>
                  <a:pt x="2135144" y="636501"/>
                </a:cubicBezTo>
                <a:cubicBezTo>
                  <a:pt x="2276591" y="665055"/>
                  <a:pt x="2293173" y="591792"/>
                  <a:pt x="2440292" y="593862"/>
                </a:cubicBezTo>
                <a:cubicBezTo>
                  <a:pt x="2495160" y="534824"/>
                  <a:pt x="2473343" y="585644"/>
                  <a:pt x="2547829" y="566150"/>
                </a:cubicBezTo>
                <a:cubicBezTo>
                  <a:pt x="2545438" y="614169"/>
                  <a:pt x="2632278" y="528280"/>
                  <a:pt x="2658055" y="578727"/>
                </a:cubicBezTo>
                <a:cubicBezTo>
                  <a:pt x="2670795" y="573581"/>
                  <a:pt x="2682322" y="567005"/>
                  <a:pt x="2693698" y="560029"/>
                </a:cubicBezTo>
                <a:lnTo>
                  <a:pt x="2699673" y="556400"/>
                </a:lnTo>
                <a:lnTo>
                  <a:pt x="2727306" y="550698"/>
                </a:lnTo>
                <a:lnTo>
                  <a:pt x="2730451" y="538058"/>
                </a:lnTo>
                <a:lnTo>
                  <a:pt x="2768713" y="521575"/>
                </a:lnTo>
                <a:cubicBezTo>
                  <a:pt x="2783756" y="517104"/>
                  <a:pt x="2800788" y="514291"/>
                  <a:pt x="2820868" y="514160"/>
                </a:cubicBezTo>
                <a:cubicBezTo>
                  <a:pt x="2894791" y="532885"/>
                  <a:pt x="2981506" y="465507"/>
                  <a:pt x="3073635" y="491294"/>
                </a:cubicBezTo>
                <a:cubicBezTo>
                  <a:pt x="3106872" y="496624"/>
                  <a:pt x="3205785" y="487718"/>
                  <a:pt x="3222071" y="470559"/>
                </a:cubicBezTo>
                <a:cubicBezTo>
                  <a:pt x="3242193" y="465514"/>
                  <a:pt x="3267163" y="469136"/>
                  <a:pt x="3274069" y="451605"/>
                </a:cubicBezTo>
                <a:cubicBezTo>
                  <a:pt x="3286659" y="430165"/>
                  <a:pt x="3363648" y="455571"/>
                  <a:pt x="3349632" y="432583"/>
                </a:cubicBezTo>
                <a:cubicBezTo>
                  <a:pt x="3404182" y="449847"/>
                  <a:pt x="3438210" y="404323"/>
                  <a:pt x="3479593" y="390437"/>
                </a:cubicBezTo>
                <a:cubicBezTo>
                  <a:pt x="3523240" y="408403"/>
                  <a:pt x="3567027" y="361554"/>
                  <a:pt x="3660110" y="348726"/>
                </a:cubicBezTo>
                <a:cubicBezTo>
                  <a:pt x="3708299" y="369683"/>
                  <a:pt x="3662447" y="344775"/>
                  <a:pt x="3750023" y="370678"/>
                </a:cubicBezTo>
                <a:cubicBezTo>
                  <a:pt x="3752092" y="367132"/>
                  <a:pt x="3816880" y="365055"/>
                  <a:pt x="3844133" y="360648"/>
                </a:cubicBezTo>
                <a:cubicBezTo>
                  <a:pt x="3871386" y="356240"/>
                  <a:pt x="3882848" y="332490"/>
                  <a:pt x="3913545" y="344235"/>
                </a:cubicBezTo>
                <a:cubicBezTo>
                  <a:pt x="4050255" y="376864"/>
                  <a:pt x="4159924" y="363190"/>
                  <a:pt x="4266740" y="361454"/>
                </a:cubicBezTo>
                <a:cubicBezTo>
                  <a:pt x="4385770" y="354374"/>
                  <a:pt x="4314535" y="340143"/>
                  <a:pt x="4430770" y="342643"/>
                </a:cubicBezTo>
                <a:cubicBezTo>
                  <a:pt x="4439969" y="322594"/>
                  <a:pt x="4478290" y="314645"/>
                  <a:pt x="4512664" y="319948"/>
                </a:cubicBezTo>
                <a:cubicBezTo>
                  <a:pt x="4570011" y="315138"/>
                  <a:pt x="4549085" y="269599"/>
                  <a:pt x="4616423" y="290914"/>
                </a:cubicBezTo>
                <a:cubicBezTo>
                  <a:pt x="4599641" y="270277"/>
                  <a:pt x="4692085" y="269216"/>
                  <a:pt x="4691675" y="254011"/>
                </a:cubicBezTo>
                <a:lnTo>
                  <a:pt x="4689051" y="250968"/>
                </a:lnTo>
                <a:lnTo>
                  <a:pt x="4719994" y="245307"/>
                </a:lnTo>
                <a:cubicBezTo>
                  <a:pt x="4732635" y="242775"/>
                  <a:pt x="4745300" y="240335"/>
                  <a:pt x="4752894" y="239875"/>
                </a:cubicBezTo>
                <a:lnTo>
                  <a:pt x="4769329" y="233585"/>
                </a:lnTo>
                <a:lnTo>
                  <a:pt x="4775634" y="234063"/>
                </a:lnTo>
                <a:lnTo>
                  <a:pt x="4790452" y="233572"/>
                </a:lnTo>
                <a:cubicBezTo>
                  <a:pt x="4789989" y="236356"/>
                  <a:pt x="4789525" y="239141"/>
                  <a:pt x="4789062" y="241924"/>
                </a:cubicBezTo>
                <a:cubicBezTo>
                  <a:pt x="4786342" y="249932"/>
                  <a:pt x="4804560" y="248631"/>
                  <a:pt x="4827826" y="246977"/>
                </a:cubicBezTo>
                <a:cubicBezTo>
                  <a:pt x="4875782" y="239569"/>
                  <a:pt x="4874112" y="283413"/>
                  <a:pt x="4892569" y="249933"/>
                </a:cubicBezTo>
                <a:lnTo>
                  <a:pt x="4896611" y="240448"/>
                </a:lnTo>
                <a:lnTo>
                  <a:pt x="4917286" y="243659"/>
                </a:lnTo>
                <a:cubicBezTo>
                  <a:pt x="4923060" y="243799"/>
                  <a:pt x="4981729" y="240979"/>
                  <a:pt x="4981173" y="247103"/>
                </a:cubicBezTo>
                <a:cubicBezTo>
                  <a:pt x="5024880" y="220690"/>
                  <a:pt x="5014146" y="257963"/>
                  <a:pt x="5060397" y="263688"/>
                </a:cubicBezTo>
                <a:cubicBezTo>
                  <a:pt x="5093356" y="238589"/>
                  <a:pt x="5157892" y="275351"/>
                  <a:pt x="5252996" y="270655"/>
                </a:cubicBezTo>
                <a:cubicBezTo>
                  <a:pt x="5288840" y="241872"/>
                  <a:pt x="5287005" y="287921"/>
                  <a:pt x="5358056" y="247248"/>
                </a:cubicBezTo>
                <a:cubicBezTo>
                  <a:pt x="5361752" y="250257"/>
                  <a:pt x="5403312" y="238215"/>
                  <a:pt x="5426496" y="235142"/>
                </a:cubicBezTo>
                <a:cubicBezTo>
                  <a:pt x="5449679" y="232069"/>
                  <a:pt x="5473549" y="245611"/>
                  <a:pt x="5497161" y="228808"/>
                </a:cubicBezTo>
                <a:cubicBezTo>
                  <a:pt x="5611861" y="172767"/>
                  <a:pt x="5723211" y="165860"/>
                  <a:pt x="5826043" y="148073"/>
                </a:cubicBezTo>
                <a:cubicBezTo>
                  <a:pt x="5943127" y="133166"/>
                  <a:pt x="5872659" y="193078"/>
                  <a:pt x="6013415" y="137316"/>
                </a:cubicBezTo>
                <a:cubicBezTo>
                  <a:pt x="6031924" y="154783"/>
                  <a:pt x="6050745" y="154258"/>
                  <a:pt x="6080994" y="142938"/>
                </a:cubicBezTo>
                <a:cubicBezTo>
                  <a:pt x="6138083" y="137090"/>
                  <a:pt x="6140195" y="184383"/>
                  <a:pt x="6194152" y="151772"/>
                </a:cubicBezTo>
                <a:cubicBezTo>
                  <a:pt x="6187280" y="177783"/>
                  <a:pt x="6304222" y="153410"/>
                  <a:pt x="6281379" y="181626"/>
                </a:cubicBezTo>
                <a:cubicBezTo>
                  <a:pt x="6321899" y="201819"/>
                  <a:pt x="6335111" y="162590"/>
                  <a:pt x="6374947" y="179799"/>
                </a:cubicBezTo>
                <a:cubicBezTo>
                  <a:pt x="6417404" y="181336"/>
                  <a:pt x="6402484" y="169694"/>
                  <a:pt x="6448518" y="164378"/>
                </a:cubicBezTo>
                <a:cubicBezTo>
                  <a:pt x="6504958" y="162488"/>
                  <a:pt x="6493438" y="111203"/>
                  <a:pt x="6544700" y="167161"/>
                </a:cubicBezTo>
                <a:cubicBezTo>
                  <a:pt x="6601507" y="148697"/>
                  <a:pt x="6566269" y="164386"/>
                  <a:pt x="6648353" y="172250"/>
                </a:cubicBezTo>
                <a:cubicBezTo>
                  <a:pt x="6680008" y="155223"/>
                  <a:pt x="6707960" y="160673"/>
                  <a:pt x="6736227" y="173216"/>
                </a:cubicBezTo>
                <a:cubicBezTo>
                  <a:pt x="6813963" y="164284"/>
                  <a:pt x="6888143" y="181296"/>
                  <a:pt x="6977218" y="184289"/>
                </a:cubicBezTo>
                <a:cubicBezTo>
                  <a:pt x="7040424" y="188318"/>
                  <a:pt x="7000278" y="216835"/>
                  <a:pt x="7065221" y="227531"/>
                </a:cubicBezTo>
                <a:cubicBezTo>
                  <a:pt x="7130163" y="238228"/>
                  <a:pt x="7291878" y="238208"/>
                  <a:pt x="7366876" y="248468"/>
                </a:cubicBezTo>
                <a:cubicBezTo>
                  <a:pt x="7491356" y="206752"/>
                  <a:pt x="7367734" y="280166"/>
                  <a:pt x="7565449" y="258950"/>
                </a:cubicBezTo>
                <a:cubicBezTo>
                  <a:pt x="7575959" y="252432"/>
                  <a:pt x="7600854" y="257628"/>
                  <a:pt x="7599285" y="266021"/>
                </a:cubicBezTo>
                <a:cubicBezTo>
                  <a:pt x="7611616" y="262940"/>
                  <a:pt x="7639946" y="245819"/>
                  <a:pt x="7644411" y="258986"/>
                </a:cubicBezTo>
                <a:cubicBezTo>
                  <a:pt x="7708015" y="258012"/>
                  <a:pt x="7770249" y="247724"/>
                  <a:pt x="7825110" y="229109"/>
                </a:cubicBezTo>
                <a:cubicBezTo>
                  <a:pt x="7949762" y="247028"/>
                  <a:pt x="7921956" y="197757"/>
                  <a:pt x="7965804" y="190545"/>
                </a:cubicBezTo>
                <a:cubicBezTo>
                  <a:pt x="8039439" y="213878"/>
                  <a:pt x="8063651" y="191475"/>
                  <a:pt x="8147401" y="205617"/>
                </a:cubicBezTo>
                <a:cubicBezTo>
                  <a:pt x="8166453" y="196610"/>
                  <a:pt x="8225048" y="207099"/>
                  <a:pt x="8256033" y="193713"/>
                </a:cubicBezTo>
                <a:cubicBezTo>
                  <a:pt x="8311388" y="242017"/>
                  <a:pt x="8350376" y="178592"/>
                  <a:pt x="8410677" y="172167"/>
                </a:cubicBezTo>
                <a:cubicBezTo>
                  <a:pt x="8470978" y="165743"/>
                  <a:pt x="8572470" y="206385"/>
                  <a:pt x="8617841" y="155167"/>
                </a:cubicBezTo>
                <a:cubicBezTo>
                  <a:pt x="8646050" y="160448"/>
                  <a:pt x="8664949" y="183631"/>
                  <a:pt x="8715976" y="178374"/>
                </a:cubicBezTo>
                <a:cubicBezTo>
                  <a:pt x="8737194" y="188216"/>
                  <a:pt x="8738009" y="189511"/>
                  <a:pt x="8778827" y="172936"/>
                </a:cubicBezTo>
                <a:cubicBezTo>
                  <a:pt x="8725277" y="146372"/>
                  <a:pt x="8850819" y="175612"/>
                  <a:pt x="8840778" y="143149"/>
                </a:cubicBezTo>
                <a:cubicBezTo>
                  <a:pt x="8903519" y="121096"/>
                  <a:pt x="9021861" y="150359"/>
                  <a:pt x="9010380" y="91891"/>
                </a:cubicBezTo>
                <a:cubicBezTo>
                  <a:pt x="9027103" y="56852"/>
                  <a:pt x="9112524" y="108357"/>
                  <a:pt x="9110856" y="70997"/>
                </a:cubicBezTo>
                <a:cubicBezTo>
                  <a:pt x="9148189" y="94250"/>
                  <a:pt x="9209809" y="53285"/>
                  <a:pt x="9268817" y="53082"/>
                </a:cubicBezTo>
                <a:cubicBezTo>
                  <a:pt x="9279135" y="35997"/>
                  <a:pt x="9292736" y="36520"/>
                  <a:pt x="9316667" y="45047"/>
                </a:cubicBezTo>
                <a:cubicBezTo>
                  <a:pt x="9352186" y="45862"/>
                  <a:pt x="9390008" y="39799"/>
                  <a:pt x="9428209" y="29923"/>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1E0F9275-6F66-DC43-88DA-27B0185CB232}"/>
              </a:ext>
            </a:extLst>
          </p:cNvPr>
          <p:cNvSpPr txBox="1"/>
          <p:nvPr/>
        </p:nvSpPr>
        <p:spPr>
          <a:xfrm>
            <a:off x="0" y="6421862"/>
            <a:ext cx="12192000" cy="246221"/>
          </a:xfrm>
          <a:prstGeom prst="rect">
            <a:avLst/>
          </a:prstGeom>
          <a:noFill/>
        </p:spPr>
        <p:txBody>
          <a:bodyPr wrap="square" rtlCol="0">
            <a:spAutoFit/>
          </a:bodyPr>
          <a:lstStyle/>
          <a:p>
            <a:pPr algn="ctr"/>
            <a:r>
              <a:rPr lang="en-US" sz="1000" dirty="0"/>
              <a:t>Source: </a:t>
            </a:r>
            <a:r>
              <a:rPr lang="en-US" sz="1000" i="1" dirty="0"/>
              <a:t>Data Analytics with Hadoop</a:t>
            </a:r>
            <a:r>
              <a:rPr lang="en-US" sz="1000" dirty="0"/>
              <a:t>, Bengfort &amp; Kim</a:t>
            </a:r>
          </a:p>
        </p:txBody>
      </p:sp>
    </p:spTree>
    <p:extLst>
      <p:ext uri="{BB962C8B-B14F-4D97-AF65-F5344CB8AC3E}">
        <p14:creationId xmlns:p14="http://schemas.microsoft.com/office/powerpoint/2010/main" val="33029864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557188"/>
            <a:ext cx="10515600" cy="1133499"/>
          </a:xfrm>
        </p:spPr>
        <p:txBody>
          <a:bodyPr>
            <a:normAutofit/>
          </a:bodyPr>
          <a:lstStyle/>
          <a:p>
            <a:pPr algn="ctr"/>
            <a:r>
              <a:rPr lang="en-US" sz="5200"/>
              <a:t>Data Lake</a:t>
            </a:r>
          </a:p>
        </p:txBody>
      </p:sp>
      <p:graphicFrame>
        <p:nvGraphicFramePr>
          <p:cNvPr id="5" name="Content Placeholder 2">
            <a:extLst>
              <a:ext uri="{FF2B5EF4-FFF2-40B4-BE49-F238E27FC236}">
                <a16:creationId xmlns:a16="http://schemas.microsoft.com/office/drawing/2014/main" id="{F40355FE-87AA-4DE0-A47A-E8205F802B81}"/>
              </a:ext>
            </a:extLst>
          </p:cNvPr>
          <p:cNvGraphicFramePr>
            <a:graphicFrameLocks noGrp="1"/>
          </p:cNvGraphicFramePr>
          <p:nvPr>
            <p:ph idx="1"/>
          </p:nvPr>
        </p:nvGraphicFramePr>
        <p:xfrm>
          <a:off x="838200" y="1828800"/>
          <a:ext cx="10515600" cy="43525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956806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Schema On-Read &amp;amp; Schema On-Write - Wisdom Schema Analytics">
            <a:extLst>
              <a:ext uri="{FF2B5EF4-FFF2-40B4-BE49-F238E27FC236}">
                <a16:creationId xmlns:a16="http://schemas.microsoft.com/office/drawing/2014/main" id="{8EAE9CA0-C659-FE4F-A741-2C92D8E2261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913615" y="643467"/>
            <a:ext cx="10364769" cy="55710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85865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EF73144E-49B7-4B43-9981-C3089311CE48}"/>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099528" y="643467"/>
            <a:ext cx="9992943" cy="55710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72935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24741" y="620392"/>
            <a:ext cx="3808268" cy="5504688"/>
          </a:xfrm>
        </p:spPr>
        <p:txBody>
          <a:bodyPr>
            <a:normAutofit/>
          </a:bodyPr>
          <a:lstStyle/>
          <a:p>
            <a:r>
              <a:rPr lang="en-US" sz="5100">
                <a:solidFill>
                  <a:schemeClr val="accent5"/>
                </a:solidFill>
              </a:rPr>
              <a:t>How to Handle Large Data Sets?</a:t>
            </a:r>
            <a:br>
              <a:rPr lang="en-US" sz="5100">
                <a:solidFill>
                  <a:schemeClr val="accent5"/>
                </a:solidFill>
              </a:rPr>
            </a:br>
            <a:r>
              <a:rPr lang="en-US" sz="5100">
                <a:solidFill>
                  <a:schemeClr val="accent5"/>
                </a:solidFill>
              </a:rPr>
              <a:t>Big Data Infrastructure Comes to Rescue</a:t>
            </a:r>
          </a:p>
        </p:txBody>
      </p:sp>
      <p:graphicFrame>
        <p:nvGraphicFramePr>
          <p:cNvPr id="5" name="Content Placeholder 2">
            <a:extLst>
              <a:ext uri="{FF2B5EF4-FFF2-40B4-BE49-F238E27FC236}">
                <a16:creationId xmlns:a16="http://schemas.microsoft.com/office/drawing/2014/main" id="{07F3AAF5-0A98-4F7E-82DE-581CF832D5ED}"/>
              </a:ext>
            </a:extLst>
          </p:cNvPr>
          <p:cNvGraphicFramePr>
            <a:graphicFrameLocks noGrp="1"/>
          </p:cNvGraphicFramePr>
          <p:nvPr>
            <p:ph sz="quarter" idx="1"/>
            <p:extLst>
              <p:ext uri="{D42A27DB-BD31-4B8C-83A1-F6EECF244321}">
                <p14:modId xmlns:p14="http://schemas.microsoft.com/office/powerpoint/2010/main" val="3182914440"/>
              </p:ext>
            </p:extLst>
          </p:nvPr>
        </p:nvGraphicFramePr>
        <p:xfrm>
          <a:off x="5093208" y="620392"/>
          <a:ext cx="6263640" cy="55046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701479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Cluster Computing</a:t>
            </a:r>
          </a:p>
        </p:txBody>
      </p:sp>
      <p:sp>
        <p:nvSpPr>
          <p:cNvPr id="3" name="Content Placeholder 2"/>
          <p:cNvSpPr>
            <a:spLocks noGrp="1"/>
          </p:cNvSpPr>
          <p:nvPr>
            <p:ph idx="1"/>
          </p:nvPr>
        </p:nvSpPr>
        <p:spPr>
          <a:xfrm>
            <a:off x="838200" y="1516343"/>
            <a:ext cx="10515600" cy="998257"/>
          </a:xfrm>
        </p:spPr>
        <p:txBody>
          <a:bodyPr/>
          <a:lstStyle/>
          <a:p>
            <a:r>
              <a:rPr lang="en-US" dirty="0"/>
              <a:t>A set of loosely or tightly connected computers that work together that can be viewed as a single system</a:t>
            </a:r>
          </a:p>
        </p:txBody>
      </p:sp>
      <p:pic>
        <p:nvPicPr>
          <p:cNvPr id="3074" name="Picture 2" descr="mage resul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90850" y="2514600"/>
            <a:ext cx="6210300" cy="364807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 y="6575612"/>
            <a:ext cx="12192000" cy="246221"/>
          </a:xfrm>
          <a:prstGeom prst="rect">
            <a:avLst/>
          </a:prstGeom>
          <a:noFill/>
        </p:spPr>
        <p:txBody>
          <a:bodyPr wrap="square" rtlCol="0">
            <a:spAutoFit/>
          </a:bodyPr>
          <a:lstStyle/>
          <a:p>
            <a:pPr algn="ctr"/>
            <a:r>
              <a:rPr lang="en-US" sz="1000" dirty="0"/>
              <a:t>Source: https://</a:t>
            </a:r>
            <a:r>
              <a:rPr lang="en-US" sz="1000" dirty="0" err="1"/>
              <a:t>msdn.microsoft.com</a:t>
            </a:r>
            <a:r>
              <a:rPr lang="en-US" sz="1000" dirty="0"/>
              <a:t>/</a:t>
            </a:r>
            <a:r>
              <a:rPr lang="en-US" sz="1000" dirty="0" err="1"/>
              <a:t>en</a:t>
            </a:r>
            <a:r>
              <a:rPr lang="en-US" sz="1000" dirty="0"/>
              <a:t>-us/library/bb524833(v=vs.85).</a:t>
            </a:r>
            <a:r>
              <a:rPr lang="en-US" sz="1000" dirty="0" err="1"/>
              <a:t>aspx</a:t>
            </a:r>
            <a:endParaRPr lang="en-US" sz="1000" dirty="0"/>
          </a:p>
        </p:txBody>
      </p:sp>
    </p:spTree>
    <p:extLst>
      <p:ext uri="{BB962C8B-B14F-4D97-AF65-F5344CB8AC3E}">
        <p14:creationId xmlns:p14="http://schemas.microsoft.com/office/powerpoint/2010/main" val="1989563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9396" y="643467"/>
            <a:ext cx="10413208" cy="5571066"/>
          </a:xfrm>
          <a:prstGeom prst="rect">
            <a:avLst/>
          </a:prstGeom>
        </p:spPr>
      </p:pic>
    </p:spTree>
    <p:extLst>
      <p:ext uri="{BB962C8B-B14F-4D97-AF65-F5344CB8AC3E}">
        <p14:creationId xmlns:p14="http://schemas.microsoft.com/office/powerpoint/2010/main" val="23101366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257800" y="457200"/>
            <a:ext cx="4988524" cy="5486400"/>
          </a:xfrm>
          <a:prstGeom prst="rect">
            <a:avLst/>
          </a:prstGeom>
        </p:spPr>
      </p:pic>
      <p:sp>
        <p:nvSpPr>
          <p:cNvPr id="3" name="TextBox 2"/>
          <p:cNvSpPr txBox="1"/>
          <p:nvPr/>
        </p:nvSpPr>
        <p:spPr>
          <a:xfrm>
            <a:off x="1552074" y="152400"/>
            <a:ext cx="1945492" cy="923330"/>
          </a:xfrm>
          <a:prstGeom prst="rect">
            <a:avLst/>
          </a:prstGeom>
          <a:noFill/>
        </p:spPr>
        <p:txBody>
          <a:bodyPr wrap="square" rtlCol="0">
            <a:spAutoFit/>
          </a:bodyPr>
          <a:lstStyle/>
          <a:p>
            <a:r>
              <a:rPr lang="en-US" altLang="zh-CN" dirty="0">
                <a:solidFill>
                  <a:srgbClr val="FF0000"/>
                </a:solidFill>
              </a:rPr>
              <a:t>Application 1: Count the Number of Each Symbol</a:t>
            </a:r>
            <a:endParaRPr lang="zh-CN" altLang="en-US" dirty="0">
              <a:solidFill>
                <a:srgbClr val="FF0000"/>
              </a:solidFill>
            </a:endParaRPr>
          </a:p>
        </p:txBody>
      </p:sp>
      <p:sp>
        <p:nvSpPr>
          <p:cNvPr id="4" name="TextBox 3"/>
          <p:cNvSpPr txBox="1"/>
          <p:nvPr/>
        </p:nvSpPr>
        <p:spPr>
          <a:xfrm>
            <a:off x="2895600" y="2590800"/>
            <a:ext cx="1945492" cy="369332"/>
          </a:xfrm>
          <a:prstGeom prst="rect">
            <a:avLst/>
          </a:prstGeom>
          <a:noFill/>
        </p:spPr>
        <p:txBody>
          <a:bodyPr wrap="square" rtlCol="0">
            <a:spAutoFit/>
          </a:bodyPr>
          <a:lstStyle/>
          <a:p>
            <a:r>
              <a:rPr lang="en-US" altLang="zh-CN" b="1" u="sng" dirty="0">
                <a:solidFill>
                  <a:srgbClr val="FF0000"/>
                </a:solidFill>
              </a:rPr>
              <a:t>Three Stages</a:t>
            </a:r>
            <a:endParaRPr lang="zh-CN" altLang="en-US" b="1" u="sng" dirty="0">
              <a:solidFill>
                <a:srgbClr val="FF0000"/>
              </a:solidFill>
            </a:endParaRPr>
          </a:p>
        </p:txBody>
      </p:sp>
    </p:spTree>
    <p:extLst>
      <p:ext uri="{BB962C8B-B14F-4D97-AF65-F5344CB8AC3E}">
        <p14:creationId xmlns:p14="http://schemas.microsoft.com/office/powerpoint/2010/main" val="801384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359</TotalTime>
  <Words>681</Words>
  <Application>Microsoft Macintosh PowerPoint</Application>
  <PresentationFormat>Widescreen</PresentationFormat>
  <Paragraphs>45</Paragraphs>
  <Slides>11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Arial</vt:lpstr>
      <vt:lpstr>Calibri</vt:lpstr>
      <vt:lpstr>Calibri Light</vt:lpstr>
      <vt:lpstr>Office Theme</vt:lpstr>
      <vt:lpstr>PowerPoint Presentation</vt:lpstr>
      <vt:lpstr>The Data Product</vt:lpstr>
      <vt:lpstr>Data Lake</vt:lpstr>
      <vt:lpstr>PowerPoint Presentation</vt:lpstr>
      <vt:lpstr>PowerPoint Presentation</vt:lpstr>
      <vt:lpstr>How to Handle Large Data Sets? Big Data Infrastructure Comes to Rescue</vt:lpstr>
      <vt:lpstr>Cluster Computing</vt:lpstr>
      <vt:lpstr>PowerPoint Presentation</vt:lpstr>
      <vt:lpstr>PowerPoint Presentation</vt:lpstr>
      <vt:lpstr>Spark</vt:lpstr>
      <vt:lpstr>Hadoop’s Future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DSO 428</dc:title>
  <dc:creator>Erik Krogh</dc:creator>
  <cp:lastModifiedBy>Adam von Arnim</cp:lastModifiedBy>
  <cp:revision>17</cp:revision>
  <dcterms:created xsi:type="dcterms:W3CDTF">2022-02-19T12:43:29Z</dcterms:created>
  <dcterms:modified xsi:type="dcterms:W3CDTF">2022-05-02T21:27:20Z</dcterms:modified>
</cp:coreProperties>
</file>